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 r:id="rId2"/>
    <p:sldId id="281" r:id="rId3"/>
    <p:sldId id="282" r:id="rId4"/>
    <p:sldId id="292" r:id="rId5"/>
    <p:sldId id="284" r:id="rId6"/>
    <p:sldId id="285" r:id="rId7"/>
    <p:sldId id="286" r:id="rId8"/>
    <p:sldId id="291" r:id="rId9"/>
    <p:sldId id="289" r:id="rId10"/>
    <p:sldId id="290" r:id="rId11"/>
    <p:sldId id="287" r:id="rId12"/>
    <p:sldId id="294" r:id="rId13"/>
    <p:sldId id="295" r:id="rId14"/>
    <p:sldId id="288" r:id="rId15"/>
    <p:sldId id="296"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EC9684-E8BC-4906-818C-0F318C80383F}" v="388" dt="2024-04-08T05:42:43.60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125" autoAdjust="0"/>
    <p:restoredTop sz="63981" autoAdjust="0"/>
  </p:normalViewPr>
  <p:slideViewPr>
    <p:cSldViewPr snapToGrid="0">
      <p:cViewPr varScale="1">
        <p:scale>
          <a:sx n="102" d="100"/>
          <a:sy n="102" d="100"/>
        </p:scale>
        <p:origin x="219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3EFCD0-1877-40E2-996E-75991CF06CE4}" type="datetimeFigureOut">
              <a:rPr lang="en-US" smtClean="0"/>
              <a:t>6/2/2024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3F1048-A3BC-49EF-9003-6A434F9D9D36}" type="slidenum">
              <a:rPr lang="en-US" smtClean="0"/>
              <a:t>‹#›</a:t>
            </a:fld>
            <a:endParaRPr lang="en-US"/>
          </a:p>
        </p:txBody>
      </p:sp>
    </p:spTree>
    <p:extLst>
      <p:ext uri="{BB962C8B-B14F-4D97-AF65-F5344CB8AC3E}">
        <p14:creationId xmlns:p14="http://schemas.microsoft.com/office/powerpoint/2010/main" val="2492306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Hi, my name is Fangyi; for my BCB430 research project, I worked to conduct an RNA-seq analysis on sorghum bicolor to explore the effects of plasma treatment.</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1</a:t>
            </a:fld>
            <a:endParaRPr lang="en-US"/>
          </a:p>
        </p:txBody>
      </p:sp>
    </p:spTree>
    <p:extLst>
      <p:ext uri="{BB962C8B-B14F-4D97-AF65-F5344CB8AC3E}">
        <p14:creationId xmlns:p14="http://schemas.microsoft.com/office/powerpoint/2010/main" val="22494837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volcano plot is just another type of plot to visualize the relationship between statistical significance and fold change of gene expression between two conditions. In these plots, each point represents a gene, with the x-axis indicating the log2 fold change and the y-axis representing the statistical significance, typically measured as the adjusted p-value. </a:t>
            </a:r>
          </a:p>
          <a:p>
            <a:endParaRPr lang="en-CA" dirty="0"/>
          </a:p>
          <a:p>
            <a:r>
              <a:rPr lang="en-CA" dirty="0"/>
              <a:t>There are 3 types of points in the volcano plots: black, blue and red. Black points represent genes that do not meet the criteria for differential expression. Blue points indicate genes with an adjusted p-value &lt;0.05, while red points highlight genes that not only have an adjusted p-value &lt;0.05 but also have a log2 fold change &gt;1 or &lt;-1. In other words, red points are the genes we are interested in, and they would be saved as up- and down-regulated gene lists for functional analysis.</a:t>
            </a:r>
          </a:p>
          <a:p>
            <a:endParaRPr lang="en-CA" dirty="0"/>
          </a:p>
          <a:p>
            <a:r>
              <a:rPr lang="en-CA" dirty="0"/>
              <a:t>Again, we could discover significantly differentially expressed genes in seed wild-type/dry and seed wild-type/plasma comparisons but not in shoot wild-type/plasma comparisons. The result of the volcano plot aligns with our previous finding.</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10</a:t>
            </a:fld>
            <a:endParaRPr lang="en-US"/>
          </a:p>
        </p:txBody>
      </p:sp>
    </p:spTree>
    <p:extLst>
      <p:ext uri="{BB962C8B-B14F-4D97-AF65-F5344CB8AC3E}">
        <p14:creationId xmlns:p14="http://schemas.microsoft.com/office/powerpoint/2010/main" val="11602118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Next is the functional enrichment analysis. We only examine the seed wild-type plasma comparison because that’s what we are interested to. In the </a:t>
            </a:r>
            <a:r>
              <a:rPr lang="en-CA" dirty="0" err="1"/>
              <a:t>gProfiler</a:t>
            </a:r>
            <a:r>
              <a:rPr lang="en-CA" dirty="0"/>
              <a:t> result for up-regulated genes, some top gene ontology terms are like DNA-binding, response to temperature, photosystem. These might be the up-regulated pathways in plasma treatment.</a:t>
            </a:r>
          </a:p>
          <a:p>
            <a:endParaRPr lang="en-CA" dirty="0"/>
          </a:p>
          <a:p>
            <a:endParaRPr lang="en-CA" dirty="0"/>
          </a:p>
          <a:p>
            <a:r>
              <a:rPr lang="en-CA" dirty="0"/>
              <a:t>Next is the functional enrichment analysis. </a:t>
            </a:r>
          </a:p>
          <a:p>
            <a:endParaRPr lang="en-CA" dirty="0"/>
          </a:p>
          <a:p>
            <a:r>
              <a:rPr lang="en-CA" dirty="0"/>
              <a:t>Since we were interested in the effect of plasma treatment on sorghum, we ignored the seed wild-type/dry comparison. We also ignored the shoot wild-type/plasma comparison because no genes were significantly differentially expressed. So, we would only examine the up and down-regulated genes in the seed wild-type/plasma comparison.</a:t>
            </a:r>
          </a:p>
          <a:p>
            <a:endParaRPr lang="en-CA" dirty="0"/>
          </a:p>
          <a:p>
            <a:r>
              <a:rPr lang="en-CA" dirty="0"/>
              <a:t>There are many tools to do the functional analysis. G:Profiler is one of the tools I used and will be presented here due to time. Other tools like </a:t>
            </a:r>
            <a:r>
              <a:rPr lang="en-CA" dirty="0" err="1"/>
              <a:t>agriGO</a:t>
            </a:r>
            <a:r>
              <a:rPr lang="en-CA" dirty="0"/>
              <a:t> and </a:t>
            </a:r>
            <a:r>
              <a:rPr lang="en-CA" dirty="0" err="1"/>
              <a:t>PlantRegMap</a:t>
            </a:r>
            <a:r>
              <a:rPr lang="en-CA" dirty="0"/>
              <a:t> are also useful functional analysis tools for agricultural species.</a:t>
            </a:r>
          </a:p>
          <a:p>
            <a:endParaRPr lang="en-CA" dirty="0"/>
          </a:p>
          <a:p>
            <a:r>
              <a:rPr lang="en-CA" dirty="0"/>
              <a:t>So, g:Profiler searches over your provided gene lists and gives you possible gene ontology terms (or so-called GO terms). This is what we got with the up-regulated gene list. There are GO terms like “DNA-binding transcription factor activity”, “ubiquitin protein ligase activity” and “chitin binding” highlight the regulatory and protein modification functions potentially involved in response to plasma treatment.</a:t>
            </a:r>
          </a:p>
          <a:p>
            <a:endParaRPr lang="en-CA" dirty="0"/>
          </a:p>
          <a:p>
            <a:r>
              <a:rPr lang="en-CA" dirty="0"/>
              <a:t>Terms like “response to temperature stimulus” and ”response to hypoxia” suggest adaptive responses to environmental cues induced by plasma treatment.</a:t>
            </a:r>
          </a:p>
          <a:p>
            <a:endParaRPr lang="en-CA" dirty="0"/>
          </a:p>
          <a:p>
            <a:r>
              <a:rPr lang="en-CA" dirty="0"/>
              <a:t>And terms like “proteasome-mediated ubiquitin-dependent protein” and ”oxoacid metabolic process” underscores the involvement of protein degradation and metabolic processes in the cellular response to plasma treatment</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11</a:t>
            </a:fld>
            <a:endParaRPr lang="en-US"/>
          </a:p>
        </p:txBody>
      </p:sp>
    </p:spTree>
    <p:extLst>
      <p:ext uri="{BB962C8B-B14F-4D97-AF65-F5344CB8AC3E}">
        <p14:creationId xmlns:p14="http://schemas.microsoft.com/office/powerpoint/2010/main" val="11675477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the </a:t>
            </a:r>
            <a:r>
              <a:rPr lang="en-CA" dirty="0" err="1"/>
              <a:t>gProfiler</a:t>
            </a:r>
            <a:r>
              <a:rPr lang="en-CA" dirty="0"/>
              <a:t> result for down-regulated genes, some top GO terms are catalytic activity, cell wall, extracellular region. These might be the down-regulated pathways in plasma treatment.</a:t>
            </a:r>
          </a:p>
          <a:p>
            <a:endParaRPr lang="en-CA" dirty="0"/>
          </a:p>
          <a:p>
            <a:endParaRPr lang="en-CA" dirty="0"/>
          </a:p>
          <a:p>
            <a:endParaRPr lang="en-CA" dirty="0"/>
          </a:p>
          <a:p>
            <a:r>
              <a:rPr lang="en-CA" dirty="0"/>
              <a:t>Figure 9 shows the </a:t>
            </a:r>
            <a:r>
              <a:rPr lang="en-CA" dirty="0" err="1"/>
              <a:t>gProfiler</a:t>
            </a:r>
            <a:r>
              <a:rPr lang="en-CA" dirty="0"/>
              <a:t> result of down-regulated genes between the Seed WT and seed plasma condition. </a:t>
            </a:r>
          </a:p>
          <a:p>
            <a:endParaRPr lang="en-CA" dirty="0"/>
          </a:p>
          <a:p>
            <a:r>
              <a:rPr lang="en-CA" dirty="0"/>
              <a:t>Among the top GO terms, ”catalytic activity,” ”structural constituent of chromatin,” and ”heme binding” highlight functional roles related to enzymatic activities and chromatin organization. </a:t>
            </a:r>
          </a:p>
          <a:p>
            <a:endParaRPr lang="en-CA" dirty="0"/>
          </a:p>
          <a:p>
            <a:r>
              <a:rPr lang="en-CA" dirty="0"/>
              <a:t>Additionally, terms such as ”cell wall organization or biogenesis,” ”mitotic cell cycle,” and ”secondary metabolite biosynthetic process” indicate perturbations in cellular processes and metabolic pathways associated with plasma treatment-induced gene downregulation. </a:t>
            </a:r>
          </a:p>
          <a:p>
            <a:endParaRPr lang="en-CA" dirty="0"/>
          </a:p>
          <a:p>
            <a:r>
              <a:rPr lang="en-CA" dirty="0"/>
              <a:t>GO terms such as ”extracellular region” and ”microtubule cytoskeleton” suggest cellular organization and extracellular matrix composition alterations in response to plasma treatment.</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12</a:t>
            </a:fld>
            <a:endParaRPr lang="en-US"/>
          </a:p>
        </p:txBody>
      </p:sp>
    </p:spTree>
    <p:extLst>
      <p:ext uri="{BB962C8B-B14F-4D97-AF65-F5344CB8AC3E}">
        <p14:creationId xmlns:p14="http://schemas.microsoft.com/office/powerpoint/2010/main" val="23707901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a:t>
            </a:r>
            <a:r>
              <a:rPr lang="en-CA" dirty="0" err="1"/>
              <a:t>eFP</a:t>
            </a:r>
            <a:r>
              <a:rPr lang="en-CA" dirty="0"/>
              <a:t> (electronic Fluorescent Pictograph) browser is a useful tool for visualizing gene expression data.</a:t>
            </a:r>
          </a:p>
          <a:p>
            <a:endParaRPr lang="en-CA" dirty="0"/>
          </a:p>
          <a:p>
            <a:r>
              <a:rPr lang="en-CA" dirty="0"/>
              <a:t>But first, we need to prepare the TPM counts. TPM stands for transcripts per million. It’s calculated with the number of reads for each gene, the sum of reads and gene lengths. </a:t>
            </a:r>
          </a:p>
          <a:p>
            <a:endParaRPr lang="en-CA" dirty="0"/>
          </a:p>
          <a:p>
            <a:r>
              <a:rPr lang="en-CA" dirty="0"/>
              <a:t>The calculated TPM values in the </a:t>
            </a:r>
            <a:r>
              <a:rPr lang="en-CA" dirty="0" err="1"/>
              <a:t>eFP</a:t>
            </a:r>
            <a:r>
              <a:rPr lang="en-CA" dirty="0"/>
              <a:t> browser allow researchers to observe spatial and temporal gene expression patterns across various tissues and developmental stages. </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13</a:t>
            </a:fld>
            <a:endParaRPr lang="en-US"/>
          </a:p>
        </p:txBody>
      </p:sp>
    </p:spTree>
    <p:extLst>
      <p:ext uri="{BB962C8B-B14F-4D97-AF65-F5344CB8AC3E}">
        <p14:creationId xmlns:p14="http://schemas.microsoft.com/office/powerpoint/2010/main" val="26557106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Here’s a picture of the actual </a:t>
            </a:r>
            <a:r>
              <a:rPr lang="en-CA" dirty="0" err="1"/>
              <a:t>eFP</a:t>
            </a:r>
            <a:r>
              <a:rPr lang="en-CA" dirty="0"/>
              <a:t> browser. </a:t>
            </a:r>
          </a:p>
          <a:p>
            <a:endParaRPr lang="en-CA" dirty="0"/>
          </a:p>
          <a:p>
            <a:r>
              <a:rPr lang="en-CA" dirty="0"/>
              <a:t>You can select the data source here. Mine is the plasma atlas.  </a:t>
            </a:r>
          </a:p>
          <a:p>
            <a:endParaRPr lang="en-CA" dirty="0"/>
          </a:p>
          <a:p>
            <a:r>
              <a:rPr lang="en-CA" dirty="0"/>
              <a:t>You can input the gene ID here and then press GO. The current searching gene ID is also shown here. </a:t>
            </a:r>
          </a:p>
          <a:p>
            <a:endParaRPr lang="en-CA" dirty="0"/>
          </a:p>
          <a:p>
            <a:r>
              <a:rPr lang="en-CA" dirty="0"/>
              <a:t>The image shows five conditions: dry seed, imbibed seed, plasma-treated seed, shoot, and plasma-treated shoot. The colour legend is placed at the top right. Red indicates high gene expression levels, and yellow indicates low or negligible gene expression. Each condition shows a different colour, indicating the gene expression in that condition.</a:t>
            </a:r>
          </a:p>
          <a:p>
            <a:endParaRPr lang="en-CA" dirty="0"/>
          </a:p>
          <a:p>
            <a:r>
              <a:rPr lang="en-CA" dirty="0"/>
              <a:t>In this gene, sobic.001G000100, the gene expression in dry and plasma-treated seeds is low or negligible. Seed and plasma-treated shoots have higher gene expression. Wild-type shoots have the highest gene expression.  </a:t>
            </a:r>
          </a:p>
          <a:p>
            <a:endParaRPr lang="en-CA" dirty="0"/>
          </a:p>
          <a:p>
            <a:r>
              <a:rPr lang="en-CA" dirty="0"/>
              <a:t>If you want to see the gene expression by numbers, you can click this button. </a:t>
            </a:r>
          </a:p>
          <a:p>
            <a:endParaRPr lang="en-CA" dirty="0"/>
          </a:p>
          <a:p>
            <a:r>
              <a:rPr lang="en-CA" dirty="0"/>
              <a:t>And if you want to see a bar chart of gene expression levels, click here.</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14</a:t>
            </a:fld>
            <a:endParaRPr lang="en-US"/>
          </a:p>
        </p:txBody>
      </p:sp>
    </p:spTree>
    <p:extLst>
      <p:ext uri="{BB962C8B-B14F-4D97-AF65-F5344CB8AC3E}">
        <p14:creationId xmlns:p14="http://schemas.microsoft.com/office/powerpoint/2010/main" val="19474176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Here are the references. If you have any questions, please feel free to ask. Thank you!</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15</a:t>
            </a:fld>
            <a:endParaRPr lang="en-US"/>
          </a:p>
        </p:txBody>
      </p:sp>
    </p:spTree>
    <p:extLst>
      <p:ext uri="{BB962C8B-B14F-4D97-AF65-F5344CB8AC3E}">
        <p14:creationId xmlns:p14="http://schemas.microsoft.com/office/powerpoint/2010/main" val="39986718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This is just a little introduction to Sorghum bicolor, commonly named sorghum. Sorghum is a versatile cereal grain that has been cultivated for thousands of years. It is known for its resilience to drought, heat, and poor soil conditions, making it an essential staple food for millions of people. </a:t>
            </a:r>
          </a:p>
          <a:p>
            <a:endParaRPr lang="en-CA" dirty="0"/>
          </a:p>
          <a:p>
            <a:r>
              <a:rPr lang="en-CA" dirty="0"/>
              <a:t>Certain varieties of sorghum, known as sweet sorghum, are cultivated specifically for their elevated sugar levels. These sugars can be extracted and utilized in various ways, including as a source for biofuel production or as a sweetening agent in food and beverage industries. The high sugar content in sweet sorghum makes it an attractive option for renewable energy production, offering a sustainable alternative to traditional fossil fuels.</a:t>
            </a:r>
          </a:p>
          <a:p>
            <a:endParaRPr lang="en-CA" dirty="0"/>
          </a:p>
          <a:p>
            <a:r>
              <a:rPr lang="en-CA" dirty="0"/>
              <a:t>Sorghum is also known for its ability to produce a significant amount of biomass, referring to the total plant material that can be harvested. This biomass can be utilized for many purposes, including as animal feed and raw material for bioenergy production.</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2</a:t>
            </a:fld>
            <a:endParaRPr lang="en-US"/>
          </a:p>
        </p:txBody>
      </p:sp>
    </p:spTree>
    <p:extLst>
      <p:ext uri="{BB962C8B-B14F-4D97-AF65-F5344CB8AC3E}">
        <p14:creationId xmlns:p14="http://schemas.microsoft.com/office/powerpoint/2010/main" val="1782618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You might have heard about the three states of matter before: solid, liquid, and gas, with an energy level from low to high. Plasma is often called the fourth state of matter. It’s a mixture of ions, electrons, and neutral particles. </a:t>
            </a:r>
          </a:p>
          <a:p>
            <a:endParaRPr lang="en-CA" dirty="0"/>
          </a:p>
          <a:p>
            <a:r>
              <a:rPr lang="en-CA" dirty="0"/>
              <a:t>Plasma is usually extremely hot and highly energetic, but cold plasma was invented. It might sound contradictory. But it’s real and incredibly useful. You can imagine it like a gentle breeze of charged particles. </a:t>
            </a:r>
          </a:p>
          <a:p>
            <a:endParaRPr lang="en-CA" dirty="0"/>
          </a:p>
          <a:p>
            <a:r>
              <a:rPr lang="en-CA" dirty="0"/>
              <a:t>In medicine, cold plasma has shown promise in wound healing by disinfecting wounds without damaging surrounding tissue. </a:t>
            </a:r>
          </a:p>
          <a:p>
            <a:endParaRPr lang="en-CA" dirty="0"/>
          </a:p>
          <a:p>
            <a:r>
              <a:rPr lang="en-CA" dirty="0"/>
              <a:t>In agriculture, cold plasma has shown potential in stimulating seed germination, disinfecting surfaces and controlling pests and pathogens in many species. Therefore, we would like to explore how plasma treatment would affect sorghum’s growth.</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3</a:t>
            </a:fld>
            <a:endParaRPr lang="en-US"/>
          </a:p>
        </p:txBody>
      </p:sp>
    </p:spTree>
    <p:extLst>
      <p:ext uri="{BB962C8B-B14F-4D97-AF65-F5344CB8AC3E}">
        <p14:creationId xmlns:p14="http://schemas.microsoft.com/office/powerpoint/2010/main" val="5856483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The first step was to get our data. </a:t>
            </a:r>
          </a:p>
          <a:p>
            <a:endParaRPr lang="en-CA" dirty="0"/>
          </a:p>
          <a:p>
            <a:r>
              <a:rPr lang="en-CA" dirty="0"/>
              <a:t>We first have a bunch of sorghum seeds subjected to controlled imbibition conditions to stimulate natural germination processes. Half of them got plasma treatment during germination. Then, we sampled some of them for sequencing. Some were replanted and grown for 4 weeks so we could also collect the shoot tissues for sequencing. </a:t>
            </a:r>
          </a:p>
          <a:p>
            <a:endParaRPr lang="en-CA" dirty="0"/>
          </a:p>
          <a:p>
            <a:r>
              <a:rPr lang="en-CA" dirty="0"/>
              <a:t>It is important to note that shoots were not directly subjected to plasma treatment. Instead, they were grown from seeds that had undergone either plasma or no treatment.</a:t>
            </a:r>
          </a:p>
          <a:p>
            <a:endParaRPr lang="en-CA" dirty="0"/>
          </a:p>
          <a:p>
            <a:r>
              <a:rPr lang="en-CA" dirty="0"/>
              <a:t>The dry seed sample sequencing data came from a previous sorghum study at NCBI, the National Center for Biotechnology Information. </a:t>
            </a:r>
          </a:p>
          <a:p>
            <a:endParaRPr lang="en-CA" dirty="0"/>
          </a:p>
          <a:p>
            <a:r>
              <a:rPr lang="en-CA" dirty="0"/>
              <a:t>For each condition, we had 3 replicates. So, in total, we have 5 conditions and 15 replicates. All of them went through pair-end RNA sequencing, and we have 15 sample reads in the FASTQ format at the end.</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4</a:t>
            </a:fld>
            <a:endParaRPr lang="en-US"/>
          </a:p>
        </p:txBody>
      </p:sp>
    </p:spTree>
    <p:extLst>
      <p:ext uri="{BB962C8B-B14F-4D97-AF65-F5344CB8AC3E}">
        <p14:creationId xmlns:p14="http://schemas.microsoft.com/office/powerpoint/2010/main" val="7425136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we did the read alignment with a tool called HISAT2.</a:t>
            </a:r>
          </a:p>
          <a:p>
            <a:endParaRPr lang="en-CA" dirty="0"/>
          </a:p>
          <a:p>
            <a:r>
              <a:rPr lang="en-CA" dirty="0"/>
              <a:t>It requires not only the FASTQ reads we RNA sequenced but also two other files. </a:t>
            </a:r>
          </a:p>
          <a:p>
            <a:endParaRPr lang="en-CA" dirty="0"/>
          </a:p>
          <a:p>
            <a:r>
              <a:rPr lang="en-CA" dirty="0"/>
              <a:t>One is the sorghum bicolor annotation file in the GTF format. GTF annotation stores information about gene features like exons, introns, coding sequences, and untranslated regions. </a:t>
            </a:r>
          </a:p>
          <a:p>
            <a:endParaRPr lang="en-CA" dirty="0"/>
          </a:p>
          <a:p>
            <a:r>
              <a:rPr lang="en-CA" dirty="0"/>
              <a:t>The other is the sorghum reference file in the FASTA format. The FASTA reference contains the whole genomic </a:t>
            </a:r>
            <a:r>
              <a:rPr lang="en-CA" dirty="0" err="1"/>
              <a:t>assembly.So</a:t>
            </a:r>
            <a:r>
              <a:rPr lang="en-CA" dirty="0"/>
              <a:t> HISAT2 took these 3 kinds of files as inputs and aligned them into SAM files. </a:t>
            </a:r>
          </a:p>
          <a:p>
            <a:endParaRPr lang="en-CA" dirty="0"/>
          </a:p>
          <a:p>
            <a:r>
              <a:rPr lang="en-CA" dirty="0"/>
              <a:t>Then, another tool, called </a:t>
            </a:r>
            <a:r>
              <a:rPr lang="en-CA" dirty="0" err="1"/>
              <a:t>samtools</a:t>
            </a:r>
            <a:r>
              <a:rPr lang="en-CA" dirty="0"/>
              <a:t>, converted and sorted those SAM files into BAM files for later analysis. </a:t>
            </a:r>
          </a:p>
          <a:p>
            <a:endParaRPr lang="en-CA" dirty="0"/>
          </a:p>
          <a:p>
            <a:r>
              <a:rPr lang="en-CA" dirty="0"/>
              <a:t>The whole process was done in the bash environment.</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5</a:t>
            </a:fld>
            <a:endParaRPr lang="en-US"/>
          </a:p>
        </p:txBody>
      </p:sp>
    </p:spTree>
    <p:extLst>
      <p:ext uri="{BB962C8B-B14F-4D97-AF65-F5344CB8AC3E}">
        <p14:creationId xmlns:p14="http://schemas.microsoft.com/office/powerpoint/2010/main" val="19875560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After aligning the sequencing reads to the reference genome, the next step was quantifying the number of reads aligned to each genomic feature.</a:t>
            </a:r>
          </a:p>
          <a:p>
            <a:endParaRPr lang="en-CA" dirty="0"/>
          </a:p>
          <a:p>
            <a:r>
              <a:rPr lang="en-CA" dirty="0"/>
              <a:t>So, we input those bam files and the same GTF annotation file into the R environment. We mainly used a function called </a:t>
            </a:r>
            <a:r>
              <a:rPr lang="en-CA" dirty="0" err="1"/>
              <a:t>featureCounts</a:t>
            </a:r>
            <a:r>
              <a:rPr lang="en-CA" dirty="0"/>
              <a:t> for read counting. It’s from the package </a:t>
            </a:r>
            <a:r>
              <a:rPr lang="en-CA" dirty="0" err="1"/>
              <a:t>Rsubread</a:t>
            </a:r>
            <a:r>
              <a:rPr lang="en-CA" dirty="0"/>
              <a:t> and is known for its accuracy and efficiency. Converting those SAM files to sorted BAM files speeded up the overall process. </a:t>
            </a:r>
          </a:p>
          <a:p>
            <a:endParaRPr lang="en-CA" dirty="0"/>
          </a:p>
          <a:p>
            <a:r>
              <a:rPr lang="en-CA" dirty="0"/>
              <a:t>What we got was a raw count matrix that was essential for later differential gene expression analysis. In this count matrix, each row represented a genomic feature or so-called gene, and each column represented a sample like seed_plasma_1, seed_plasma_2, and so on.</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6</a:t>
            </a:fld>
            <a:endParaRPr lang="en-US"/>
          </a:p>
        </p:txBody>
      </p:sp>
    </p:spTree>
    <p:extLst>
      <p:ext uri="{BB962C8B-B14F-4D97-AF65-F5344CB8AC3E}">
        <p14:creationId xmlns:p14="http://schemas.microsoft.com/office/powerpoint/2010/main" val="1026906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Next, using the count matrix, we conducted differential expression analysis with DESeq2. DESeq2 is a powerful R package used to identify genes significantly differentially expressed between experimental conditions.</a:t>
            </a:r>
          </a:p>
          <a:p>
            <a:endParaRPr lang="en-CA" dirty="0"/>
          </a:p>
          <a:p>
            <a:r>
              <a:rPr lang="en-CA" dirty="0"/>
              <a:t>Based on the DESeq2 result, we were able to create PCA, MA and volcano plots. We will look into these plots one by one in the next few </a:t>
            </a:r>
            <a:r>
              <a:rPr lang="en-CA" dirty="0" err="1"/>
              <a:t>slides.But</a:t>
            </a:r>
            <a:r>
              <a:rPr lang="en-CA" dirty="0"/>
              <a:t> more importantly, we could produce up and down-regulated gene lists for later functional analysis. In the DESeq2 result, we extracted differential expressed genes with a p-value greater than 0.05. In this set, we identified genes with a log2 fold change greater than 1 as up-regulated genes and genes with a log2 fold change less than -1 as down-regulated genes.</a:t>
            </a:r>
          </a:p>
          <a:p>
            <a:endParaRPr lang="en-CA" dirty="0"/>
          </a:p>
          <a:p>
            <a:r>
              <a:rPr lang="en-CA" dirty="0"/>
              <a:t>Here’s a table of the number of up- and down-regulated genes for each comparison. When we compare seed wild-type and seed dry conditions, we have 4737 up-regulated genes and 6852 down-regulated genes. And when we compare seed wild-type to seed plasma conditions, we have 1976 up-regulated genes and 3603 down-regulated genes. What’s interesting is that no up and down-regulated genes are detected when we examine the shoot wild-type and shoot plasma conditions.</a:t>
            </a:r>
          </a:p>
        </p:txBody>
      </p:sp>
      <p:sp>
        <p:nvSpPr>
          <p:cNvPr id="4" name="Slide Number Placeholder 3"/>
          <p:cNvSpPr>
            <a:spLocks noGrp="1"/>
          </p:cNvSpPr>
          <p:nvPr>
            <p:ph type="sldNum" sz="quarter" idx="5"/>
          </p:nvPr>
        </p:nvSpPr>
        <p:spPr/>
        <p:txBody>
          <a:bodyPr/>
          <a:lstStyle/>
          <a:p>
            <a:fld id="{703F1048-A3BC-49EF-9003-6A434F9D9D36}" type="slidenum">
              <a:rPr lang="en-US" smtClean="0"/>
              <a:t>7</a:t>
            </a:fld>
            <a:endParaRPr lang="en-US"/>
          </a:p>
        </p:txBody>
      </p:sp>
    </p:spTree>
    <p:extLst>
      <p:ext uri="{BB962C8B-B14F-4D97-AF65-F5344CB8AC3E}">
        <p14:creationId xmlns:p14="http://schemas.microsoft.com/office/powerpoint/2010/main" val="32920493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order to visualize the overall patterns of variation in gene expression across samples, we conducted principal component analysis on the DESeq2 normalized counts. </a:t>
            </a:r>
          </a:p>
          <a:p>
            <a:endParaRPr lang="en-CA" dirty="0"/>
          </a:p>
          <a:p>
            <a:r>
              <a:rPr lang="en-CA" dirty="0"/>
              <a:t>What’s on the left is a 2-dimensional PCA plot. Each colour represents a condition, and we have 3 replicates for each condition, so 3 dots per colour. We see that 3 blue dots cluster on the bottom left, which are the dry seed samples. Red dots and green dots each form a cluster, but they are very close. Red dots are plasma-treated seed samples, and green dots are the wild-type seed samples. We can also discover that orange and purple dots seem tangled together. Orange dots are plasma-treated shoot samples, and purple dots are wild-type shoot samples.</a:t>
            </a:r>
          </a:p>
          <a:p>
            <a:endParaRPr lang="en-CA" dirty="0"/>
          </a:p>
          <a:p>
            <a:r>
              <a:rPr lang="en-CA" dirty="0"/>
              <a:t>However, we were not 100% sure because they may seem to overlap in 2D but separate in 3D. So, we created another PCA plot but in 3D. In this plot, we can confirm that blue, red and green dots each form a cluster by themselves. And orange and purple dots actually tangle together. This means dry seeds, plasma-treated seeds and wild-type seeds are different from one another, but there’s no significant difference between plasma-treated shoots and wild-type shoots.</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8</a:t>
            </a:fld>
            <a:endParaRPr lang="en-US"/>
          </a:p>
        </p:txBody>
      </p:sp>
    </p:spTree>
    <p:extLst>
      <p:ext uri="{BB962C8B-B14F-4D97-AF65-F5344CB8AC3E}">
        <p14:creationId xmlns:p14="http://schemas.microsoft.com/office/powerpoint/2010/main" val="1950436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MA plot is a plot used to visualize gene expression differences between conditions. Each point on the plot represents a gene. The x-axis is the average expression level, and the y-axis is the log-fold change in gene expression between conditions. </a:t>
            </a:r>
          </a:p>
          <a:p>
            <a:endParaRPr lang="en-CA" dirty="0"/>
          </a:p>
          <a:p>
            <a:r>
              <a:rPr lang="en-CA" dirty="0"/>
              <a:t>The grey points represent genes that do not meet the criteria for differential expression, and the blue points highlight genes that are significantly differentially expressed. Again, we set the threshold to p-value greater than 0.05, and log2 fold change to be greater than 1 or less than -1. </a:t>
            </a:r>
          </a:p>
          <a:p>
            <a:endParaRPr lang="en-CA" dirty="0"/>
          </a:p>
          <a:p>
            <a:r>
              <a:rPr lang="en-CA" dirty="0"/>
              <a:t>Each subfigure represents one comparison. Only subfigures (a) and (b) have significantly differentially expressed genes, which aligns with our previous findings.</a:t>
            </a:r>
            <a:endParaRPr lang="en-US" dirty="0"/>
          </a:p>
        </p:txBody>
      </p:sp>
      <p:sp>
        <p:nvSpPr>
          <p:cNvPr id="4" name="Slide Number Placeholder 3"/>
          <p:cNvSpPr>
            <a:spLocks noGrp="1"/>
          </p:cNvSpPr>
          <p:nvPr>
            <p:ph type="sldNum" sz="quarter" idx="5"/>
          </p:nvPr>
        </p:nvSpPr>
        <p:spPr/>
        <p:txBody>
          <a:bodyPr/>
          <a:lstStyle/>
          <a:p>
            <a:fld id="{703F1048-A3BC-49EF-9003-6A434F9D9D36}" type="slidenum">
              <a:rPr lang="en-US" smtClean="0"/>
              <a:t>9</a:t>
            </a:fld>
            <a:endParaRPr lang="en-US"/>
          </a:p>
        </p:txBody>
      </p:sp>
    </p:spTree>
    <p:extLst>
      <p:ext uri="{BB962C8B-B14F-4D97-AF65-F5344CB8AC3E}">
        <p14:creationId xmlns:p14="http://schemas.microsoft.com/office/powerpoint/2010/main" val="2529253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F31EA2D1-A12B-48AD-B66E-7ABAC1F81BB2}"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39040390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1EA2D1-A12B-48AD-B66E-7ABAC1F81BB2}"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29987287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1EA2D1-A12B-48AD-B66E-7ABAC1F81BB2}"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42947836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31EA2D1-A12B-48AD-B66E-7ABAC1F81BB2}"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10539492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shade val="82000"/>
                  </a:schemeClr>
                </a:solidFill>
              </a:defRPr>
            </a:lvl1pPr>
            <a:lvl2pPr marL="457200" indent="0">
              <a:buNone/>
              <a:defRPr sz="2000">
                <a:solidFill>
                  <a:schemeClr val="tx1">
                    <a:shade val="82000"/>
                  </a:schemeClr>
                </a:solidFill>
              </a:defRPr>
            </a:lvl2pPr>
            <a:lvl3pPr marL="914400" indent="0">
              <a:buNone/>
              <a:defRPr sz="1800">
                <a:solidFill>
                  <a:schemeClr val="tx1">
                    <a:shade val="82000"/>
                  </a:schemeClr>
                </a:solidFill>
              </a:defRPr>
            </a:lvl3pPr>
            <a:lvl4pPr marL="1371600" indent="0">
              <a:buNone/>
              <a:defRPr sz="1600">
                <a:solidFill>
                  <a:schemeClr val="tx1">
                    <a:shade val="82000"/>
                  </a:schemeClr>
                </a:solidFill>
              </a:defRPr>
            </a:lvl4pPr>
            <a:lvl5pPr marL="1828800" indent="0">
              <a:buNone/>
              <a:defRPr sz="1600">
                <a:solidFill>
                  <a:schemeClr val="tx1">
                    <a:shade val="82000"/>
                  </a:schemeClr>
                </a:solidFill>
              </a:defRPr>
            </a:lvl5pPr>
            <a:lvl6pPr marL="2286000" indent="0">
              <a:buNone/>
              <a:defRPr sz="1600">
                <a:solidFill>
                  <a:schemeClr val="tx1">
                    <a:shade val="82000"/>
                  </a:schemeClr>
                </a:solidFill>
              </a:defRPr>
            </a:lvl6pPr>
            <a:lvl7pPr marL="2743200" indent="0">
              <a:buNone/>
              <a:defRPr sz="1600">
                <a:solidFill>
                  <a:schemeClr val="tx1">
                    <a:shade val="82000"/>
                  </a:schemeClr>
                </a:solidFill>
              </a:defRPr>
            </a:lvl7pPr>
            <a:lvl8pPr marL="3200400" indent="0">
              <a:buNone/>
              <a:defRPr sz="1600">
                <a:solidFill>
                  <a:schemeClr val="tx1">
                    <a:shade val="82000"/>
                  </a:schemeClr>
                </a:solidFill>
              </a:defRPr>
            </a:lvl8pPr>
            <a:lvl9pPr marL="3657600" indent="0">
              <a:buNone/>
              <a:defRPr sz="1600">
                <a:solidFill>
                  <a:schemeClr val="tx1">
                    <a:shade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F31EA2D1-A12B-48AD-B66E-7ABAC1F81BB2}" type="datetimeFigureOut">
              <a:rPr lang="en-US" smtClean="0"/>
              <a:t>6/2/2024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16340109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F31EA2D1-A12B-48AD-B66E-7ABAC1F81BB2}" type="datetimeFigureOut">
              <a:rPr lang="en-US" smtClean="0"/>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2965596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31EA2D1-A12B-48AD-B66E-7ABAC1F81BB2}" type="datetimeFigureOut">
              <a:rPr lang="en-US" smtClean="0"/>
              <a:t>6/2/2024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39078897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F31EA2D1-A12B-48AD-B66E-7ABAC1F81BB2}" type="datetimeFigureOut">
              <a:rPr lang="en-US" smtClean="0"/>
              <a:t>6/2/2024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393086451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31EA2D1-A12B-48AD-B66E-7ABAC1F81BB2}" type="datetimeFigureOut">
              <a:rPr lang="en-US" smtClean="0"/>
              <a:t>6/2/2024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31388076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EA2D1-A12B-48AD-B66E-7ABAC1F81BB2}" type="datetimeFigureOut">
              <a:rPr lang="en-US" smtClean="0"/>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11125921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31EA2D1-A12B-48AD-B66E-7ABAC1F81BB2}" type="datetimeFigureOut">
              <a:rPr lang="en-US" smtClean="0"/>
              <a:t>6/2/2024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55FA4C1-C7D4-4C22-A31C-50F434303833}" type="slidenum">
              <a:rPr lang="en-US" smtClean="0"/>
              <a:t>‹#›</a:t>
            </a:fld>
            <a:endParaRPr lang="en-US"/>
          </a:p>
        </p:txBody>
      </p:sp>
    </p:spTree>
    <p:extLst>
      <p:ext uri="{BB962C8B-B14F-4D97-AF65-F5344CB8AC3E}">
        <p14:creationId xmlns:p14="http://schemas.microsoft.com/office/powerpoint/2010/main" val="5289085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shade val="82000"/>
                  </a:schemeClr>
                </a:solidFill>
              </a:defRPr>
            </a:lvl1pPr>
          </a:lstStyle>
          <a:p>
            <a:fld id="{F31EA2D1-A12B-48AD-B66E-7ABAC1F81BB2}" type="datetimeFigureOut">
              <a:rPr lang="en-US" smtClean="0"/>
              <a:t>6/2/2024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shade val="82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shade val="82000"/>
                  </a:schemeClr>
                </a:solidFill>
              </a:defRPr>
            </a:lvl1pPr>
          </a:lstStyle>
          <a:p>
            <a:fld id="{555FA4C1-C7D4-4C22-A31C-50F434303833}" type="slidenum">
              <a:rPr lang="en-US" smtClean="0"/>
              <a:t>‹#›</a:t>
            </a:fld>
            <a:endParaRPr lang="en-US"/>
          </a:p>
        </p:txBody>
      </p:sp>
    </p:spTree>
    <p:extLst>
      <p:ext uri="{BB962C8B-B14F-4D97-AF65-F5344CB8AC3E}">
        <p14:creationId xmlns:p14="http://schemas.microsoft.com/office/powerpoint/2010/main" val="2463479318"/>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6.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 Id="rId9"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png"/><Relationship Id="rId5" Type="http://schemas.openxmlformats.org/officeDocument/2006/relationships/image" Target="../media/image17.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8.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19.png"/><Relationship Id="rId5" Type="http://schemas.openxmlformats.org/officeDocument/2006/relationships/image" Target="../media/image18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png"/><Relationship Id="rId5" Type="http://schemas.openxmlformats.org/officeDocument/2006/relationships/image" Target="../media/image2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png"/><Relationship Id="rId5" Type="http://schemas.openxmlformats.org/officeDocument/2006/relationships/hyperlink" Target="https://www.r-project.org/" TargetMode="External"/><Relationship Id="rId4"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2.jp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8" Type="http://schemas.openxmlformats.org/officeDocument/2006/relationships/image" Target="../media/image6.jpg"/><Relationship Id="rId3" Type="http://schemas.openxmlformats.org/officeDocument/2006/relationships/slideLayout" Target="../slideLayouts/slideLayout2.xml"/><Relationship Id="rId7" Type="http://schemas.openxmlformats.org/officeDocument/2006/relationships/image" Target="../media/image5.gif"/><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4.gif"/><Relationship Id="rId5" Type="http://schemas.openxmlformats.org/officeDocument/2006/relationships/image" Target="../media/image3.gif"/><Relationship Id="rId4" Type="http://schemas.openxmlformats.org/officeDocument/2006/relationships/notesSlide" Target="../notesSlides/notesSlide3.xml"/><Relationship Id="rId9"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5" Type="http://schemas.openxmlformats.org/officeDocument/2006/relationships/image" Target="../media/image1.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1.png"/><Relationship Id="rId5" Type="http://schemas.openxmlformats.org/officeDocument/2006/relationships/image" Target="../media/image7.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2.xml"/><Relationship Id="rId7" Type="http://schemas.openxmlformats.org/officeDocument/2006/relationships/image" Target="../media/image8.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2.xml"/><Relationship Id="rId7" Type="http://schemas.openxmlformats.org/officeDocument/2006/relationships/image" Target="../media/image13.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notesSlide" Target="../notesSlides/notesSlide9.xml"/><Relationship Id="rId9"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326C80-328B-889B-914E-FBA77B354E77}"/>
              </a:ext>
            </a:extLst>
          </p:cNvPr>
          <p:cNvSpPr>
            <a:spLocks noGrp="1"/>
          </p:cNvSpPr>
          <p:nvPr>
            <p:ph type="ctrTitle"/>
          </p:nvPr>
        </p:nvSpPr>
        <p:spPr>
          <a:xfrm>
            <a:off x="944525" y="1041400"/>
            <a:ext cx="10302949" cy="2387600"/>
          </a:xfrm>
        </p:spPr>
        <p:txBody>
          <a:bodyPr>
            <a:normAutofit/>
          </a:bodyPr>
          <a:lstStyle/>
          <a:p>
            <a:r>
              <a:rPr lang="en-US" altLang="zh-CN" sz="3200" dirty="0"/>
              <a:t>BCB430Y Research Project</a:t>
            </a:r>
            <a:br>
              <a:rPr lang="en-US" altLang="zh-CN" sz="4900" dirty="0"/>
            </a:br>
            <a:r>
              <a:rPr lang="en-US" altLang="zh-CN" dirty="0"/>
              <a:t>Plasma-treated </a:t>
            </a:r>
            <a:r>
              <a:rPr lang="en-US" altLang="zh-CN" i="1" dirty="0"/>
              <a:t>Sorghum</a:t>
            </a:r>
            <a:r>
              <a:rPr lang="en-CA" altLang="zh-CN" i="1" dirty="0"/>
              <a:t> bicolor </a:t>
            </a:r>
            <a:r>
              <a:rPr lang="en-CA" altLang="zh-CN" dirty="0"/>
              <a:t>RNA-Seq Analysis</a:t>
            </a:r>
            <a:endParaRPr lang="en-US" dirty="0"/>
          </a:p>
        </p:txBody>
      </p:sp>
      <p:sp>
        <p:nvSpPr>
          <p:cNvPr id="3" name="Subtitle 2">
            <a:extLst>
              <a:ext uri="{FF2B5EF4-FFF2-40B4-BE49-F238E27FC236}">
                <a16:creationId xmlns:a16="http://schemas.microsoft.com/office/drawing/2014/main" id="{FBA55ACF-0F03-464E-00DA-FB9211772E32}"/>
              </a:ext>
            </a:extLst>
          </p:cNvPr>
          <p:cNvSpPr>
            <a:spLocks noGrp="1"/>
          </p:cNvSpPr>
          <p:nvPr>
            <p:ph type="subTitle" idx="1"/>
          </p:nvPr>
        </p:nvSpPr>
        <p:spPr>
          <a:xfrm>
            <a:off x="1524000" y="3602036"/>
            <a:ext cx="9144000" cy="2575479"/>
          </a:xfrm>
        </p:spPr>
        <p:txBody>
          <a:bodyPr>
            <a:normAutofit fontScale="92500" lnSpcReduction="10000"/>
          </a:bodyPr>
          <a:lstStyle/>
          <a:p>
            <a:r>
              <a:rPr lang="en-US" sz="2600" dirty="0"/>
              <a:t>Presenter: </a:t>
            </a:r>
            <a:r>
              <a:rPr lang="en-US" sz="2600" b="1" dirty="0"/>
              <a:t>Fangyi Li</a:t>
            </a:r>
          </a:p>
          <a:p>
            <a:endParaRPr lang="en-US" dirty="0"/>
          </a:p>
          <a:p>
            <a:r>
              <a:rPr lang="en-US" sz="1900" b="1" dirty="0"/>
              <a:t>Advisory Team: </a:t>
            </a:r>
          </a:p>
          <a:p>
            <a:r>
              <a:rPr lang="en-US" sz="1900" dirty="0"/>
              <a:t>Professor Nicholas J. </a:t>
            </a:r>
            <a:r>
              <a:rPr lang="en-US" sz="1900" dirty="0" err="1"/>
              <a:t>Provart</a:t>
            </a:r>
            <a:endParaRPr lang="en-US" sz="1900" dirty="0"/>
          </a:p>
          <a:p>
            <a:r>
              <a:rPr lang="en-US" sz="1900" dirty="0"/>
              <a:t>Professor Takamasa Okumura</a:t>
            </a:r>
          </a:p>
          <a:p>
            <a:r>
              <a:rPr lang="en-US" sz="1900" dirty="0"/>
              <a:t>Professor Eiji </a:t>
            </a:r>
            <a:r>
              <a:rPr lang="en-US" sz="1900" dirty="0" err="1"/>
              <a:t>Nambara</a:t>
            </a:r>
            <a:endParaRPr lang="en-US" sz="1900" dirty="0"/>
          </a:p>
          <a:p>
            <a:r>
              <a:rPr lang="en-US" sz="1900" dirty="0"/>
              <a:t>Vincent Lau, </a:t>
            </a:r>
            <a:r>
              <a:rPr lang="en-US" sz="1900" dirty="0" err="1"/>
              <a:t>Msc</a:t>
            </a:r>
            <a:r>
              <a:rPr lang="en-US" sz="1900" dirty="0"/>
              <a:t>.</a:t>
            </a:r>
          </a:p>
        </p:txBody>
      </p:sp>
      <p:pic>
        <p:nvPicPr>
          <p:cNvPr id="17" name="Audio 16">
            <a:hlinkClick r:id="" action="ppaction://media"/>
            <a:extLst>
              <a:ext uri="{FF2B5EF4-FFF2-40B4-BE49-F238E27FC236}">
                <a16:creationId xmlns:a16="http://schemas.microsoft.com/office/drawing/2014/main" id="{42E8AC54-2675-FBA9-6C9A-CC1417A49F19}"/>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494269"/>
      </p:ext>
    </p:extLst>
  </p:cSld>
  <p:clrMapOvr>
    <a:masterClrMapping/>
  </p:clrMapOvr>
  <mc:AlternateContent xmlns:mc="http://schemas.openxmlformats.org/markup-compatibility/2006" xmlns:p14="http://schemas.microsoft.com/office/powerpoint/2010/main">
    <mc:Choice Requires="p14">
      <p:transition spd="slow" p14:dur="2000" advTm="14465"/>
    </mc:Choice>
    <mc:Fallback xmlns="">
      <p:transition spd="slow" advTm="14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7"/>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8E8A3-49EA-513A-E761-4D009265D3DB}"/>
              </a:ext>
            </a:extLst>
          </p:cNvPr>
          <p:cNvSpPr>
            <a:spLocks noGrp="1"/>
          </p:cNvSpPr>
          <p:nvPr>
            <p:ph type="title"/>
          </p:nvPr>
        </p:nvSpPr>
        <p:spPr/>
        <p:txBody>
          <a:bodyPr/>
          <a:lstStyle/>
          <a:p>
            <a:r>
              <a:rPr lang="en-US" dirty="0"/>
              <a:t>DESeq2 – Volcano Plots</a:t>
            </a:r>
          </a:p>
        </p:txBody>
      </p:sp>
      <p:pic>
        <p:nvPicPr>
          <p:cNvPr id="5" name="Picture 4" descr="A diagram of a volcano plot&#10;&#10;Description automatically generated">
            <a:extLst>
              <a:ext uri="{FF2B5EF4-FFF2-40B4-BE49-F238E27FC236}">
                <a16:creationId xmlns:a16="http://schemas.microsoft.com/office/drawing/2014/main" id="{1233D254-6BF7-6DFC-4B0F-2A7F8E2F3C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3637" y="2322367"/>
            <a:ext cx="3769538" cy="3330776"/>
          </a:xfrm>
          <a:prstGeom prst="rect">
            <a:avLst/>
          </a:prstGeom>
        </p:spPr>
      </p:pic>
      <p:pic>
        <p:nvPicPr>
          <p:cNvPr id="7" name="Picture 6" descr="A diagram of a volcano plot&#10;&#10;Description automatically generated">
            <a:extLst>
              <a:ext uri="{FF2B5EF4-FFF2-40B4-BE49-F238E27FC236}">
                <a16:creationId xmlns:a16="http://schemas.microsoft.com/office/drawing/2014/main" id="{53F1A5E0-1C3E-E4F0-EB05-1DBB612F308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11231" y="2322367"/>
            <a:ext cx="3769538" cy="3330777"/>
          </a:xfrm>
          <a:prstGeom prst="rect">
            <a:avLst/>
          </a:prstGeom>
        </p:spPr>
      </p:pic>
      <p:pic>
        <p:nvPicPr>
          <p:cNvPr id="9" name="Picture 8" descr="A graph of a volcano plot&#10;&#10;Description automatically generated">
            <a:extLst>
              <a:ext uri="{FF2B5EF4-FFF2-40B4-BE49-F238E27FC236}">
                <a16:creationId xmlns:a16="http://schemas.microsoft.com/office/drawing/2014/main" id="{0D2635C0-6A02-3735-4E5E-A9719C384B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8825" y="2322367"/>
            <a:ext cx="3769538" cy="3330776"/>
          </a:xfrm>
          <a:prstGeom prst="rect">
            <a:avLst/>
          </a:prstGeom>
        </p:spPr>
      </p:pic>
      <p:sp>
        <p:nvSpPr>
          <p:cNvPr id="10" name="TextBox 9">
            <a:extLst>
              <a:ext uri="{FF2B5EF4-FFF2-40B4-BE49-F238E27FC236}">
                <a16:creationId xmlns:a16="http://schemas.microsoft.com/office/drawing/2014/main" id="{5D84ED61-0A95-B973-EF57-E26CB65B9E87}"/>
              </a:ext>
            </a:extLst>
          </p:cNvPr>
          <p:cNvSpPr txBox="1"/>
          <p:nvPr/>
        </p:nvSpPr>
        <p:spPr>
          <a:xfrm>
            <a:off x="1074011" y="1821861"/>
            <a:ext cx="2008790" cy="369332"/>
          </a:xfrm>
          <a:prstGeom prst="rect">
            <a:avLst/>
          </a:prstGeom>
          <a:noFill/>
        </p:spPr>
        <p:txBody>
          <a:bodyPr wrap="square" rtlCol="0">
            <a:spAutoFit/>
          </a:bodyPr>
          <a:lstStyle/>
          <a:p>
            <a:pPr algn="ctr"/>
            <a:r>
              <a:rPr lang="en-US" dirty="0"/>
              <a:t>(a) Seed WT/Dry</a:t>
            </a:r>
          </a:p>
        </p:txBody>
      </p:sp>
      <p:sp>
        <p:nvSpPr>
          <p:cNvPr id="11" name="TextBox 10">
            <a:extLst>
              <a:ext uri="{FF2B5EF4-FFF2-40B4-BE49-F238E27FC236}">
                <a16:creationId xmlns:a16="http://schemas.microsoft.com/office/drawing/2014/main" id="{581AF569-4CB4-DF2D-B314-23671E35FEA4}"/>
              </a:ext>
            </a:extLst>
          </p:cNvPr>
          <p:cNvSpPr txBox="1"/>
          <p:nvPr/>
        </p:nvSpPr>
        <p:spPr>
          <a:xfrm>
            <a:off x="4852187" y="1813771"/>
            <a:ext cx="2487625" cy="369332"/>
          </a:xfrm>
          <a:prstGeom prst="rect">
            <a:avLst/>
          </a:prstGeom>
          <a:noFill/>
        </p:spPr>
        <p:txBody>
          <a:bodyPr wrap="square" rtlCol="0">
            <a:spAutoFit/>
          </a:bodyPr>
          <a:lstStyle/>
          <a:p>
            <a:pPr algn="ctr"/>
            <a:r>
              <a:rPr lang="en-US" dirty="0"/>
              <a:t>(b) Seed WT/Plasma</a:t>
            </a:r>
          </a:p>
        </p:txBody>
      </p:sp>
      <p:sp>
        <p:nvSpPr>
          <p:cNvPr id="12" name="TextBox 11">
            <a:extLst>
              <a:ext uri="{FF2B5EF4-FFF2-40B4-BE49-F238E27FC236}">
                <a16:creationId xmlns:a16="http://schemas.microsoft.com/office/drawing/2014/main" id="{F65241E1-5EC5-7ACC-7DDD-FE6841AB7F21}"/>
              </a:ext>
            </a:extLst>
          </p:cNvPr>
          <p:cNvSpPr txBox="1"/>
          <p:nvPr/>
        </p:nvSpPr>
        <p:spPr>
          <a:xfrm>
            <a:off x="8869781" y="1821861"/>
            <a:ext cx="2487625" cy="369332"/>
          </a:xfrm>
          <a:prstGeom prst="rect">
            <a:avLst/>
          </a:prstGeom>
          <a:noFill/>
        </p:spPr>
        <p:txBody>
          <a:bodyPr wrap="square" rtlCol="0">
            <a:spAutoFit/>
          </a:bodyPr>
          <a:lstStyle/>
          <a:p>
            <a:pPr algn="ctr"/>
            <a:r>
              <a:rPr lang="en-US" dirty="0"/>
              <a:t>(c) Shoot WT/Plasma</a:t>
            </a:r>
          </a:p>
        </p:txBody>
      </p:sp>
      <p:sp>
        <p:nvSpPr>
          <p:cNvPr id="13" name="TextBox 12">
            <a:extLst>
              <a:ext uri="{FF2B5EF4-FFF2-40B4-BE49-F238E27FC236}">
                <a16:creationId xmlns:a16="http://schemas.microsoft.com/office/drawing/2014/main" id="{0DCF65CD-4453-0F39-3945-437A8EEE440D}"/>
              </a:ext>
            </a:extLst>
          </p:cNvPr>
          <p:cNvSpPr txBox="1"/>
          <p:nvPr/>
        </p:nvSpPr>
        <p:spPr>
          <a:xfrm>
            <a:off x="193637" y="5653907"/>
            <a:ext cx="11564775" cy="276999"/>
          </a:xfrm>
          <a:prstGeom prst="rect">
            <a:avLst/>
          </a:prstGeom>
          <a:noFill/>
        </p:spPr>
        <p:txBody>
          <a:bodyPr wrap="square" rtlCol="0">
            <a:spAutoFit/>
          </a:bodyPr>
          <a:lstStyle/>
          <a:p>
            <a:r>
              <a:rPr lang="en-CA" sz="1200" dirty="0"/>
              <a:t>Figure 7. Volcano plots of (a) seed WT/dry comparison, (b) seed WT/plasma comparison, and (c) shoot WT/plasma comparison.</a:t>
            </a:r>
            <a:endParaRPr lang="en-US" sz="1200" dirty="0"/>
          </a:p>
        </p:txBody>
      </p:sp>
      <p:pic>
        <p:nvPicPr>
          <p:cNvPr id="14" name="Picture 2">
            <a:extLst>
              <a:ext uri="{FF2B5EF4-FFF2-40B4-BE49-F238E27FC236}">
                <a16:creationId xmlns:a16="http://schemas.microsoft.com/office/drawing/2014/main" id="{CBDC7995-944C-0EF3-7CBB-B3901F65F4A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19746" y="614088"/>
            <a:ext cx="1068108" cy="827636"/>
          </a:xfrm>
          <a:prstGeom prst="rect">
            <a:avLst/>
          </a:prstGeom>
          <a:noFill/>
          <a:extLst>
            <a:ext uri="{909E8E84-426E-40DD-AFC4-6F175D3DCCD1}">
              <a14:hiddenFill xmlns:a14="http://schemas.microsoft.com/office/drawing/2010/main">
                <a:solidFill>
                  <a:srgbClr val="FFFFFF"/>
                </a:solidFill>
              </a14:hiddenFill>
            </a:ext>
          </a:extLst>
        </p:spPr>
      </p:pic>
      <p:pic>
        <p:nvPicPr>
          <p:cNvPr id="28" name="Audio 27">
            <a:hlinkClick r:id="" action="ppaction://media"/>
            <a:extLst>
              <a:ext uri="{FF2B5EF4-FFF2-40B4-BE49-F238E27FC236}">
                <a16:creationId xmlns:a16="http://schemas.microsoft.com/office/drawing/2014/main" id="{A55F29BA-1061-11E2-7818-CA7303E4FCEF}"/>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41091348"/>
      </p:ext>
    </p:extLst>
  </p:cSld>
  <p:clrMapOvr>
    <a:masterClrMapping/>
  </p:clrMapOvr>
  <mc:AlternateContent xmlns:mc="http://schemas.openxmlformats.org/markup-compatibility/2006" xmlns:p14="http://schemas.microsoft.com/office/powerpoint/2010/main">
    <mc:Choice Requires="p14">
      <p:transition spd="slow" p14:dur="2000" advTm="34617"/>
    </mc:Choice>
    <mc:Fallback xmlns="">
      <p:transition spd="slow" advTm="346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extLst>
    <p:ext uri="{3A86A75C-4F4B-4683-9AE1-C65F6400EC91}">
      <p14:laserTraceLst xmlns:p14="http://schemas.microsoft.com/office/powerpoint/2010/main">
        <p14:tracePtLst>
          <p14:tracePt t="13454" x="8069263" y="1135063"/>
          <p14:tracePt t="13455" x="8062913" y="1147763"/>
          <p14:tracePt t="13460" x="8056563" y="1173163"/>
          <p14:tracePt t="13461" x="8050213" y="1185863"/>
          <p14:tracePt t="13462" x="8050213" y="1198563"/>
          <p14:tracePt t="13466" x="8045450" y="1217613"/>
          <p14:tracePt t="13467" x="8032750" y="1228725"/>
          <p14:tracePt t="13472" x="8020050" y="1254125"/>
          <p14:tracePt t="13473" x="8020050" y="1273175"/>
          <p14:tracePt t="13474" x="8013700" y="1273175"/>
          <p14:tracePt t="13479" x="8001000" y="1304925"/>
          <p14:tracePt t="13479" x="7994650" y="1309688"/>
          <p14:tracePt t="13485" x="7975600" y="1347788"/>
          <p14:tracePt t="13485" x="7975600" y="1354138"/>
          <p14:tracePt t="13486" x="7969250" y="1360488"/>
          <p14:tracePt t="13491" x="7951788" y="1398588"/>
          <p14:tracePt t="13491" x="7945438" y="1409700"/>
          <p14:tracePt t="13492" x="7939088" y="1416050"/>
          <p14:tracePt t="13497" x="7920038" y="1473200"/>
          <p14:tracePt t="13498" x="7907338" y="1479550"/>
          <p14:tracePt t="13503" x="7888288" y="1522413"/>
          <p14:tracePt t="13503" x="7881938" y="1535113"/>
          <p14:tracePt t="13509" x="7851775" y="1609725"/>
          <p14:tracePt t="13510" x="7845425" y="1622425"/>
          <p14:tracePt t="13515" x="7813675" y="1697038"/>
          <p14:tracePt t="13521" x="7781925" y="1778000"/>
          <p14:tracePt t="13522" x="7775575" y="1790700"/>
          <p14:tracePt t="13522" x="7775575" y="1803400"/>
          <p14:tracePt t="13523" x="7769225" y="1822450"/>
          <p14:tracePt t="13527" x="7758113" y="1865313"/>
          <p14:tracePt t="13528" x="7751763" y="1890713"/>
          <p14:tracePt t="13533" x="7726363" y="1952625"/>
          <p14:tracePt t="13539" x="7707313" y="2016125"/>
          <p14:tracePt t="13540" x="7707313" y="2028825"/>
          <p14:tracePt t="13545" x="7694613" y="2065338"/>
          <p14:tracePt t="13551" x="7681913" y="2116138"/>
          <p14:tracePt t="13552" x="7681913" y="2120900"/>
          <p14:tracePt t="13558" x="7675563" y="2159000"/>
          <p14:tracePt t="13558" x="7669213" y="2171700"/>
          <p14:tracePt t="13564" x="7664450" y="2203450"/>
          <p14:tracePt t="13569" x="7658100" y="2227263"/>
          <p14:tracePt t="13570" x="7651750" y="2233613"/>
          <p14:tracePt t="13576" x="7639050" y="2259013"/>
          <p14:tracePt t="13582" x="7620000" y="2284413"/>
          <p14:tracePt t="13588" x="7600950" y="2308225"/>
          <p14:tracePt t="13594" x="7594600" y="2327275"/>
          <p14:tracePt t="13594" x="7588250" y="2333625"/>
          <p14:tracePt t="13600" x="7588250" y="2339975"/>
          <p14:tracePt t="13600" x="7588250" y="2346325"/>
          <p14:tracePt t="13883" x="7575550" y="2339975"/>
          <p14:tracePt t="13885" x="7564438" y="2327275"/>
          <p14:tracePt t="13891" x="7545388" y="2314575"/>
          <p14:tracePt t="13891" x="7545388" y="2301875"/>
          <p14:tracePt t="13892" x="7545388" y="2297113"/>
          <p14:tracePt t="13897" x="7545388" y="2252663"/>
          <p14:tracePt t="13897" x="7545388" y="2246313"/>
          <p14:tracePt t="13902" x="7532688" y="2209800"/>
          <p14:tracePt t="13903" x="7532688" y="2197100"/>
          <p14:tracePt t="13904" x="7532688" y="2190750"/>
          <p14:tracePt t="13909" x="7519988" y="2178050"/>
          <p14:tracePt t="13910" x="7513638" y="2165350"/>
          <p14:tracePt t="13915" x="7477125" y="2146300"/>
          <p14:tracePt t="13916" x="7470775" y="2146300"/>
          <p14:tracePt t="13921" x="7407275" y="2139950"/>
          <p14:tracePt t="13921" x="7400925" y="2139950"/>
          <p14:tracePt t="13927" x="7351713" y="2133600"/>
          <p14:tracePt t="13927" x="7326313" y="2127250"/>
          <p14:tracePt t="13928" x="7313613" y="2127250"/>
          <p14:tracePt t="13933" x="7251700" y="2120900"/>
          <p14:tracePt t="13934" x="7239000" y="2120900"/>
          <p14:tracePt t="13940" x="7177088" y="2116138"/>
          <p14:tracePt t="13941" x="7164388" y="2116138"/>
          <p14:tracePt t="13945" x="7107238" y="2109788"/>
          <p14:tracePt t="13957" x="6970713" y="2109788"/>
          <p14:tracePt t="13963" x="6919913" y="2109788"/>
          <p14:tracePt t="13964" x="6913563" y="2109788"/>
          <p14:tracePt t="13969" x="6864350" y="2116138"/>
          <p14:tracePt t="13970" x="6851650" y="2120900"/>
          <p14:tracePt t="13975" x="6808788" y="2127250"/>
          <p14:tracePt t="13976" x="6796088" y="2133600"/>
          <p14:tracePt t="13982" x="6738938" y="2139950"/>
          <p14:tracePt t="13983" x="6732588" y="2146300"/>
          <p14:tracePt t="13987" x="6689725" y="2146300"/>
          <p14:tracePt t="13988" x="6664325" y="2159000"/>
          <p14:tracePt t="13994" x="6615113" y="2159000"/>
          <p14:tracePt t="13994" x="6602413" y="2165350"/>
          <p14:tracePt t="14000" x="6545263" y="2178050"/>
          <p14:tracePt t="14001" x="6532563" y="2178050"/>
          <p14:tracePt t="14006" x="6483350" y="2184400"/>
          <p14:tracePt t="14006" x="6464300" y="2190750"/>
          <p14:tracePt t="14007" x="6451600" y="2190750"/>
          <p14:tracePt t="14012" x="6383338" y="2197100"/>
          <p14:tracePt t="14013" x="6370638" y="2197100"/>
          <p14:tracePt t="14014" x="6351588" y="2197100"/>
          <p14:tracePt t="14018" x="6296025" y="2203450"/>
          <p14:tracePt t="14018" x="6283325" y="2209800"/>
          <p14:tracePt t="14019" x="6264275" y="2209800"/>
          <p14:tracePt t="14024" x="6202363" y="2214563"/>
          <p14:tracePt t="14024" x="6183313" y="2214563"/>
          <p14:tracePt t="14025" x="6170613" y="2214563"/>
          <p14:tracePt t="14030" x="6121400" y="2214563"/>
          <p14:tracePt t="14031" x="6102350" y="2220913"/>
          <p14:tracePt t="14031" x="6089650" y="2220913"/>
          <p14:tracePt t="14036" x="5957888" y="2227263"/>
          <p14:tracePt t="14042" x="5853113" y="2227263"/>
          <p14:tracePt t="14048" x="5695950" y="2227263"/>
          <p14:tracePt t="14049" x="5676900" y="2227263"/>
          <p14:tracePt t="14054" x="5595938" y="2227263"/>
          <p14:tracePt t="14055" x="5572125" y="2227263"/>
          <p14:tracePt t="14060" x="5453063" y="2220913"/>
          <p14:tracePt t="14061" x="5434013" y="2220913"/>
          <p14:tracePt t="14062" x="5408613" y="2220913"/>
          <p14:tracePt t="14066" x="5346700" y="2220913"/>
          <p14:tracePt t="14067" x="5295900" y="2220913"/>
          <p14:tracePt t="14072" x="5184775" y="2214563"/>
          <p14:tracePt t="14073" x="5172075" y="2214563"/>
          <p14:tracePt t="14080" x="5002213" y="2209800"/>
          <p14:tracePt t="14084" x="4946650" y="2209800"/>
          <p14:tracePt t="14085" x="4927600" y="2203450"/>
          <p14:tracePt t="14086" x="4908550" y="2203450"/>
          <p14:tracePt t="14097" x="4703763" y="2203450"/>
          <p14:tracePt t="14097" x="4684713" y="2203450"/>
          <p14:tracePt t="14103" x="4597400" y="2203450"/>
          <p14:tracePt t="14109" x="4446588" y="2197100"/>
          <p14:tracePt t="14110" x="4429125" y="2197100"/>
          <p14:tracePt t="14115" x="4365625" y="2197100"/>
          <p14:tracePt t="14115" x="4346575" y="2190750"/>
          <p14:tracePt t="14116" x="4329113" y="2190750"/>
          <p14:tracePt t="14121" x="4271963" y="2184400"/>
          <p14:tracePt t="14122" x="4259263" y="2184400"/>
          <p14:tracePt t="14122" x="4197350" y="2178050"/>
          <p14:tracePt t="14127" x="4129088" y="2178050"/>
          <p14:tracePt t="14133" x="4029075" y="2165350"/>
          <p14:tracePt t="14134" x="4010025" y="2165350"/>
          <p14:tracePt t="14134" x="3990975" y="2159000"/>
          <p14:tracePt t="14139" x="3903663" y="2152650"/>
          <p14:tracePt t="14140" x="3890963" y="2152650"/>
          <p14:tracePt t="14145" x="3829050" y="2146300"/>
          <p14:tracePt t="14146" x="3810000" y="2146300"/>
          <p14:tracePt t="14146" x="3797300" y="2139950"/>
          <p14:tracePt t="14147" x="3778250" y="2139950"/>
          <p14:tracePt t="14151" x="3716338" y="2133600"/>
          <p14:tracePt t="14152" x="3697288" y="2133600"/>
          <p14:tracePt t="14157" x="3616325" y="2127250"/>
          <p14:tracePt t="14158" x="3603625" y="2127250"/>
          <p14:tracePt t="14163" x="3529013" y="2120900"/>
          <p14:tracePt t="14164" x="3503613" y="2120900"/>
          <p14:tracePt t="14170" x="3429000" y="2120900"/>
          <p14:tracePt t="14170" x="3422650" y="2120900"/>
          <p14:tracePt t="14171" x="3403600" y="2120900"/>
          <p14:tracePt t="14175" x="3354388" y="2120900"/>
          <p14:tracePt t="14176" x="3335338" y="2120900"/>
          <p14:tracePt t="14182" x="3297238" y="2120900"/>
          <p14:tracePt t="14188" x="3209925" y="2120900"/>
          <p14:tracePt t="14188" x="3197225" y="2120900"/>
          <p14:tracePt t="14189" x="3186113" y="2120900"/>
          <p14:tracePt t="14193" x="3160713" y="2120900"/>
          <p14:tracePt t="14194" x="3141663" y="2120900"/>
          <p14:tracePt t="14200" x="3092450" y="2127250"/>
          <p14:tracePt t="14201" x="3086100" y="2127250"/>
          <p14:tracePt t="14202" x="3073400" y="2127250"/>
          <p14:tracePt t="14206" x="3041650" y="2139950"/>
          <p14:tracePt t="14212" x="2998788" y="2139950"/>
          <p14:tracePt t="14212" x="2998788" y="2146300"/>
          <p14:tracePt t="14218" x="2954338" y="2152650"/>
          <p14:tracePt t="14224" x="2916238" y="2165350"/>
          <p14:tracePt t="14224" x="2905125" y="2171700"/>
          <p14:tracePt t="14225" x="2898775" y="2171700"/>
          <p14:tracePt t="14230" x="2873375" y="2178050"/>
          <p14:tracePt t="14230" x="2854325" y="2178050"/>
          <p14:tracePt t="14236" x="2822575" y="2190750"/>
          <p14:tracePt t="14237" x="2809875" y="2190750"/>
          <p14:tracePt t="14242" x="2779713" y="2203450"/>
          <p14:tracePt t="14242" x="2767013" y="2203450"/>
          <p14:tracePt t="14248" x="2722563" y="2214563"/>
          <p14:tracePt t="14254" x="2692400" y="2227263"/>
          <p14:tracePt t="14255" x="2686050" y="2227263"/>
          <p14:tracePt t="14255" x="2679700" y="2233613"/>
          <p14:tracePt t="14260" x="2647950" y="2239963"/>
          <p14:tracePt t="14266" x="2611438" y="2246313"/>
          <p14:tracePt t="14267" x="2605088" y="2252663"/>
          <p14:tracePt t="14268" x="2598738" y="2259013"/>
          <p14:tracePt t="14272" x="2566988" y="2265363"/>
          <p14:tracePt t="14279" x="2524125" y="2278063"/>
          <p14:tracePt t="14285" x="2498725" y="2284413"/>
          <p14:tracePt t="14285" x="2492375" y="2290763"/>
          <p14:tracePt t="14291" x="2466975" y="2297113"/>
          <p14:tracePt t="14291" x="2460625" y="2297113"/>
          <p14:tracePt t="14297" x="2428875" y="2308225"/>
          <p14:tracePt t="14297" x="2424113" y="2308225"/>
          <p14:tracePt t="14302" x="2405063" y="2308225"/>
          <p14:tracePt t="14303" x="2405063" y="2314575"/>
          <p14:tracePt t="14308" x="2386013" y="2320925"/>
          <p14:tracePt t="14315" x="2354263" y="2327275"/>
          <p14:tracePt t="14315" x="2347913" y="2327275"/>
          <p14:tracePt t="14321" x="2330450" y="2333625"/>
          <p14:tracePt t="14327" x="2305050" y="2339975"/>
          <p14:tracePt t="14333" x="2286000" y="2339975"/>
          <p14:tracePt t="14334" x="2279650" y="2339975"/>
          <p14:tracePt t="14334" x="2273300" y="2339975"/>
          <p14:tracePt t="14339" x="2260600" y="2339975"/>
          <p14:tracePt t="14345" x="2241550" y="2339975"/>
          <p14:tracePt t="14351" x="2230438" y="2339975"/>
          <p14:tracePt t="14352" x="2224088" y="2339975"/>
          <p14:tracePt t="14357" x="2211388" y="2339975"/>
          <p14:tracePt t="14363" x="2198688" y="2339975"/>
          <p14:tracePt t="14364" x="2192338" y="2339975"/>
          <p14:tracePt t="14369" x="2179638" y="2339975"/>
          <p14:tracePt t="14375" x="2173288" y="2333625"/>
          <p14:tracePt t="14381" x="2160588" y="2320925"/>
          <p14:tracePt t="14387" x="2147888" y="2301875"/>
          <p14:tracePt t="14393" x="2136775" y="2284413"/>
          <p14:tracePt t="14394" x="2130425" y="2278063"/>
          <p14:tracePt t="14399" x="2124075" y="2259013"/>
          <p14:tracePt t="14406" x="2105025" y="2227263"/>
          <p14:tracePt t="14406" x="2098675" y="2227263"/>
          <p14:tracePt t="14407" x="2098675" y="2220913"/>
          <p14:tracePt t="14412" x="2085975" y="2197100"/>
          <p14:tracePt t="14412" x="2079625" y="2197100"/>
          <p14:tracePt t="14418" x="2060575" y="2165350"/>
          <p14:tracePt t="14418" x="2060575" y="2159000"/>
          <p14:tracePt t="14419" x="2060575" y="2152650"/>
          <p14:tracePt t="14424" x="2043113" y="2133600"/>
          <p14:tracePt t="14424" x="2036763" y="2127250"/>
          <p14:tracePt t="14430" x="2017713" y="2103438"/>
          <p14:tracePt t="14431" x="2011363" y="2097088"/>
          <p14:tracePt t="14436" x="1992313" y="2071688"/>
          <p14:tracePt t="14437" x="1985963" y="2071688"/>
          <p14:tracePt t="14442" x="1973263" y="2052638"/>
          <p14:tracePt t="14443" x="1966913" y="2052638"/>
          <p14:tracePt t="14448" x="1954213" y="2033588"/>
          <p14:tracePt t="14449" x="1949450" y="2033588"/>
          <p14:tracePt t="14454" x="1943100" y="2022475"/>
          <p14:tracePt t="14455" x="1936750" y="2022475"/>
          <p14:tracePt t="14460" x="1930400" y="2003425"/>
          <p14:tracePt t="14466" x="1911350" y="1997075"/>
          <p14:tracePt t="14472" x="1905000" y="1984375"/>
          <p14:tracePt t="14478" x="1885950" y="1971675"/>
          <p14:tracePt t="14479" x="1879600" y="1971675"/>
          <p14:tracePt t="14485" x="1860550" y="1965325"/>
          <p14:tracePt t="14490" x="1843088" y="1952625"/>
          <p14:tracePt t="14497" x="1824038" y="1946275"/>
          <p14:tracePt t="14497" x="1817688" y="1946275"/>
          <p14:tracePt t="14502" x="1785938" y="1935163"/>
          <p14:tracePt t="14508" x="1762125" y="1935163"/>
          <p14:tracePt t="14515" x="1736725" y="1928813"/>
          <p14:tracePt t="14521" x="1711325" y="1928813"/>
          <p14:tracePt t="14527" x="1685925" y="1928813"/>
          <p14:tracePt t="14528" x="1679575" y="1928813"/>
          <p14:tracePt t="14533" x="1655763" y="1928813"/>
          <p14:tracePt t="14539" x="1630363" y="1928813"/>
          <p14:tracePt t="14539" x="1624013" y="1928813"/>
          <p14:tracePt t="14545" x="1611313" y="1928813"/>
          <p14:tracePt t="14546" x="1604963" y="1928813"/>
          <p14:tracePt t="14551" x="1585913" y="1935163"/>
          <p14:tracePt t="14552" x="1585913" y="1939925"/>
          <p14:tracePt t="14557" x="1568450" y="1939925"/>
          <p14:tracePt t="14558" x="1562100" y="1946275"/>
          <p14:tracePt t="14563" x="1543050" y="1952625"/>
          <p14:tracePt t="14569" x="1524000" y="1965325"/>
          <p14:tracePt t="14570" x="1524000" y="1971675"/>
          <p14:tracePt t="14575" x="1511300" y="1978025"/>
          <p14:tracePt t="14581" x="1492250" y="1997075"/>
          <p14:tracePt t="14588" x="1474788" y="2028825"/>
          <p14:tracePt t="14589" x="1468438" y="2028825"/>
          <p14:tracePt t="14593" x="1455738" y="2046288"/>
          <p14:tracePt t="14594" x="1455738" y="2052638"/>
          <p14:tracePt t="14605" x="1430338" y="2116138"/>
          <p14:tracePt t="14611" x="1417638" y="2152650"/>
          <p14:tracePt t="14617" x="1404938" y="2203450"/>
          <p14:tracePt t="14618" x="1404938" y="2209800"/>
          <p14:tracePt t="14624" x="1398588" y="2246313"/>
          <p14:tracePt t="14630" x="1398588" y="2290763"/>
          <p14:tracePt t="14630" x="1398588" y="2297113"/>
          <p14:tracePt t="14631" x="1398588" y="2301875"/>
          <p14:tracePt t="14632" x="1392238" y="2308225"/>
          <p14:tracePt t="14636" x="1392238" y="2333625"/>
          <p14:tracePt t="14642" x="1392238" y="2365375"/>
          <p14:tracePt t="14642" x="1392238" y="2371725"/>
          <p14:tracePt t="14643" x="1392238" y="2378075"/>
          <p14:tracePt t="14648" x="1392238" y="2401888"/>
          <p14:tracePt t="14654" x="1398588" y="2433638"/>
          <p14:tracePt t="14654" x="1398588" y="2439988"/>
          <p14:tracePt t="14660" x="1404938" y="2465388"/>
          <p14:tracePt t="14661" x="1411288" y="2471738"/>
          <p14:tracePt t="14666" x="1430338" y="2495550"/>
          <p14:tracePt t="14667" x="1430338" y="2501900"/>
          <p14:tracePt t="14668" x="1430338" y="2508250"/>
          <p14:tracePt t="14672" x="1455738" y="2546350"/>
          <p14:tracePt t="14678" x="1479550" y="2571750"/>
          <p14:tracePt t="14679" x="1492250" y="2582863"/>
          <p14:tracePt t="14684" x="1504950" y="2601913"/>
          <p14:tracePt t="14690" x="1549400" y="2633663"/>
          <p14:tracePt t="14691" x="1555750" y="2640013"/>
          <p14:tracePt t="14696" x="1579563" y="2659063"/>
          <p14:tracePt t="14697" x="1585913" y="2663825"/>
          <p14:tracePt t="14702" x="1617663" y="2682875"/>
          <p14:tracePt t="14703" x="1624013" y="2689225"/>
          <p14:tracePt t="14708" x="1662113" y="2701925"/>
          <p14:tracePt t="14709" x="1666875" y="2708275"/>
          <p14:tracePt t="14710" x="1673225" y="2708275"/>
          <p14:tracePt t="14715" x="1711325" y="2720975"/>
          <p14:tracePt t="14716" x="1717675" y="2720975"/>
          <p14:tracePt t="14716" x="1730375" y="2727325"/>
          <p14:tracePt t="14721" x="1766888" y="2746375"/>
          <p14:tracePt t="14721" x="1779588" y="2752725"/>
          <p14:tracePt t="14727" x="1836738" y="2770188"/>
          <p14:tracePt t="14727" x="1849438" y="2770188"/>
          <p14:tracePt t="14733" x="1905000" y="2789238"/>
          <p14:tracePt t="14733" x="1917700" y="2789238"/>
          <p14:tracePt t="14734" x="1936750" y="2789238"/>
          <p14:tracePt t="14739" x="1985963" y="2801938"/>
          <p14:tracePt t="14739" x="2005013" y="2808288"/>
          <p14:tracePt t="14745" x="2092325" y="2827338"/>
          <p14:tracePt t="14745" x="2111375" y="2827338"/>
          <p14:tracePt t="14751" x="2173288" y="2840038"/>
          <p14:tracePt t="14751" x="2185988" y="2844800"/>
          <p14:tracePt t="14752" x="2205038" y="2844800"/>
          <p14:tracePt t="14757" x="2279650" y="2857500"/>
          <p14:tracePt t="14758" x="2298700" y="2863850"/>
          <p14:tracePt t="14763" x="2405063" y="2876550"/>
          <p14:tracePt t="14764" x="2424113" y="2882900"/>
          <p14:tracePt t="14769" x="2498725" y="2895600"/>
          <p14:tracePt t="14770" x="2517775" y="2895600"/>
          <p14:tracePt t="14775" x="2605088" y="2908300"/>
          <p14:tracePt t="14776" x="2628900" y="2914650"/>
          <p14:tracePt t="14776" x="2647950" y="2914650"/>
          <p14:tracePt t="14781" x="2747963" y="2932113"/>
          <p14:tracePt t="14787" x="2854325" y="2938463"/>
          <p14:tracePt t="14788" x="2873375" y="2944813"/>
          <p14:tracePt t="14794" x="2960688" y="2951163"/>
          <p14:tracePt t="14800" x="3073400" y="2951163"/>
          <p14:tracePt t="14800" x="3092450" y="2951163"/>
          <p14:tracePt t="14806" x="3186113" y="2951163"/>
          <p14:tracePt t="14807" x="3203575" y="2951163"/>
          <p14:tracePt t="14812" x="3290888" y="2951163"/>
          <p14:tracePt t="14812" x="3309938" y="2951163"/>
          <p14:tracePt t="14813" x="3328988" y="2951163"/>
          <p14:tracePt t="14817" x="3403600" y="2944813"/>
          <p14:tracePt t="14824" x="3522663" y="2927350"/>
          <p14:tracePt t="14825" x="3541713" y="2927350"/>
          <p14:tracePt t="14830" x="3616325" y="2908300"/>
          <p14:tracePt t="14830" x="3622675" y="2908300"/>
          <p14:tracePt t="14836" x="3697288" y="2889250"/>
          <p14:tracePt t="14837" x="3716338" y="2882900"/>
          <p14:tracePt t="14842" x="3778250" y="2857500"/>
          <p14:tracePt t="14842" x="3790950" y="2851150"/>
          <p14:tracePt t="14848" x="3859213" y="2820988"/>
          <p14:tracePt t="14848" x="3871913" y="2808288"/>
          <p14:tracePt t="14849" x="3878263" y="2808288"/>
          <p14:tracePt t="14854" x="3916363" y="2776538"/>
          <p14:tracePt t="14854" x="3935413" y="2776538"/>
          <p14:tracePt t="14855" x="3941763" y="2757488"/>
          <p14:tracePt t="14856" x="3948113" y="2757488"/>
          <p14:tracePt t="14860" x="3971925" y="2740025"/>
          <p14:tracePt t="14860" x="3978275" y="2727325"/>
          <p14:tracePt t="14861" x="3984625" y="2720975"/>
          <p14:tracePt t="14862" x="3997325" y="2708275"/>
          <p14:tracePt t="14866" x="4016375" y="2682875"/>
          <p14:tracePt t="14867" x="4022725" y="2676525"/>
          <p14:tracePt t="14872" x="4048125" y="2627313"/>
          <p14:tracePt t="14872" x="4052888" y="2620963"/>
          <p14:tracePt t="14873" x="4059238" y="2608263"/>
          <p14:tracePt t="14878" x="4078288" y="2565400"/>
          <p14:tracePt t="14879" x="4078288" y="2559050"/>
          <p14:tracePt t="14884" x="4097338" y="2489200"/>
          <p14:tracePt t="14890" x="4103688" y="2433638"/>
          <p14:tracePt t="14891" x="4103688" y="2427288"/>
          <p14:tracePt t="14896" x="4103688" y="2371725"/>
          <p14:tracePt t="14897" x="4103688" y="2359025"/>
          <p14:tracePt t="14902" x="4103688" y="2301875"/>
          <p14:tracePt t="14903" x="4103688" y="2297113"/>
          <p14:tracePt t="14904" x="4103688" y="2278063"/>
          <p14:tracePt t="14908" x="4097338" y="2239963"/>
          <p14:tracePt t="14909" x="4090988" y="2227263"/>
          <p14:tracePt t="14914" x="4071938" y="2171700"/>
          <p14:tracePt t="14915" x="4065588" y="2165350"/>
          <p14:tracePt t="14921" x="4035425" y="2103438"/>
          <p14:tracePt t="14921" x="4035425" y="2090738"/>
          <p14:tracePt t="14922" x="4022725" y="2084388"/>
          <p14:tracePt t="14926" x="3978275" y="2028825"/>
          <p14:tracePt t="14927" x="3978275" y="2016125"/>
          <p14:tracePt t="14933" x="3922713" y="1952625"/>
          <p14:tracePt t="14933" x="3910013" y="1939925"/>
          <p14:tracePt t="14939" x="3841750" y="1871663"/>
          <p14:tracePt t="14940" x="3829050" y="1858963"/>
          <p14:tracePt t="14940" x="3810000" y="1852613"/>
          <p14:tracePt t="14941" x="3797300" y="1841500"/>
          <p14:tracePt t="14944" x="3748088" y="1803400"/>
          <p14:tracePt t="14945" x="3729038" y="1797050"/>
          <p14:tracePt t="14951" x="3660775" y="1747838"/>
          <p14:tracePt t="14951" x="3635375" y="1741488"/>
          <p14:tracePt t="14952" x="3616325" y="1728788"/>
          <p14:tracePt t="14957" x="3535363" y="1690688"/>
          <p14:tracePt t="14957" x="3516313" y="1677988"/>
          <p14:tracePt t="14958" x="3478213" y="1660525"/>
          <p14:tracePt t="14963" x="3390900" y="1628775"/>
          <p14:tracePt t="14964" x="3373438" y="1616075"/>
          <p14:tracePt t="14969" x="3260725" y="1584325"/>
          <p14:tracePt t="14969" x="3235325" y="1579563"/>
          <p14:tracePt t="14970" x="3216275" y="1573213"/>
          <p14:tracePt t="14975" x="3079750" y="1535113"/>
          <p14:tracePt t="14976" x="3054350" y="1528763"/>
          <p14:tracePt t="14981" x="2960688" y="1516063"/>
          <p14:tracePt t="14982" x="2909888" y="1509713"/>
          <p14:tracePt t="14987" x="2809875" y="1490663"/>
          <p14:tracePt t="14988" x="2773363" y="1490663"/>
          <p14:tracePt t="14993" x="2654300" y="1479550"/>
          <p14:tracePt t="14999" x="2528888" y="1479550"/>
          <p14:tracePt t="15000" x="2511425" y="1479550"/>
          <p14:tracePt t="15005" x="2373313" y="1479550"/>
          <p14:tracePt t="15006" x="2341563" y="1479550"/>
          <p14:tracePt t="15011" x="2217738" y="1479550"/>
          <p14:tracePt t="15012" x="2192338" y="1479550"/>
          <p14:tracePt t="15013" x="2166938" y="1485900"/>
          <p14:tracePt t="15018" x="2036763" y="1503363"/>
          <p14:tracePt t="15018" x="2011363" y="1509713"/>
          <p14:tracePt t="15019" x="1979613" y="1516063"/>
          <p14:tracePt t="15023" x="1885950" y="1528763"/>
          <p14:tracePt t="15030" x="1730375" y="1566863"/>
          <p14:tracePt t="15030" x="1698625" y="1573213"/>
          <p14:tracePt t="15031" x="1666875" y="1579563"/>
          <p14:tracePt t="15037" x="1511300" y="1622425"/>
          <p14:tracePt t="15037" x="1479550" y="1628775"/>
          <p14:tracePt t="15038" x="1455738" y="1635125"/>
          <p14:tracePt t="15041" x="1355725" y="1666875"/>
          <p14:tracePt t="15042" x="1323975" y="1677988"/>
          <p14:tracePt t="15043" x="1298575" y="1684338"/>
          <p14:tracePt t="15054" x="1074738" y="1771650"/>
          <p14:tracePt t="15055" x="1030288" y="1790700"/>
          <p14:tracePt t="15060" x="942975" y="1835150"/>
          <p14:tracePt t="15060" x="904875" y="1858963"/>
          <p14:tracePt t="15061" x="893763" y="1858963"/>
          <p14:tracePt t="15066" x="823913" y="1903413"/>
          <p14:tracePt t="15066" x="811213" y="1916113"/>
          <p14:tracePt t="15067" x="793750" y="1928813"/>
          <p14:tracePt t="15072" x="730250" y="1978025"/>
          <p14:tracePt t="15073" x="712788" y="1984375"/>
          <p14:tracePt t="15078" x="649288" y="2039938"/>
          <p14:tracePt t="15079" x="636588" y="2052638"/>
          <p14:tracePt t="15084" x="581025" y="2116138"/>
          <p14:tracePt t="15085" x="574675" y="2127250"/>
          <p14:tracePt t="15090" x="506413" y="2209800"/>
          <p14:tracePt t="15096" x="455613" y="2278063"/>
          <p14:tracePt t="15097" x="455613" y="2284413"/>
          <p14:tracePt t="15098" x="436563" y="2308225"/>
          <p14:tracePt t="15103" x="425450" y="2333625"/>
          <p14:tracePt t="15103" x="412750" y="2346325"/>
          <p14:tracePt t="15104" x="406400" y="2359025"/>
          <p14:tracePt t="15108" x="381000" y="2408238"/>
          <p14:tracePt t="15121" x="336550" y="2508250"/>
          <p14:tracePt t="15126" x="325438" y="2546350"/>
          <p14:tracePt t="15127" x="325438" y="2559050"/>
          <p14:tracePt t="15132" x="325438" y="2589213"/>
          <p14:tracePt t="15133" x="325438" y="2595563"/>
          <p14:tracePt t="15139" x="319088" y="2608263"/>
          <p14:tracePt t="15139" x="319088" y="2627313"/>
          <p14:tracePt t="15145" x="319088" y="2646363"/>
          <p14:tracePt t="15150" x="319088" y="2670175"/>
          <p14:tracePt t="15157" x="319088" y="2689225"/>
          <p14:tracePt t="15163" x="325438" y="2701925"/>
          <p14:tracePt t="15163" x="325438" y="2708275"/>
          <p14:tracePt t="15164" x="325438" y="2714625"/>
          <p14:tracePt t="15169" x="325438" y="2720975"/>
          <p14:tracePt t="15170" x="331788" y="2727325"/>
          <p14:tracePt t="15175" x="342900" y="2740025"/>
          <p14:tracePt t="15181" x="342900" y="2757488"/>
          <p14:tracePt t="15182" x="349250" y="2757488"/>
          <p14:tracePt t="15182" x="349250" y="2763838"/>
          <p14:tracePt t="15187" x="361950" y="2776538"/>
          <p14:tracePt t="15188" x="361950" y="2782888"/>
          <p14:tracePt t="15193" x="374650" y="2795588"/>
          <p14:tracePt t="15199" x="387350" y="2808288"/>
          <p14:tracePt t="15205" x="400050" y="2820988"/>
          <p14:tracePt t="15211" x="412750" y="2833688"/>
          <p14:tracePt t="15212" x="419100" y="2840038"/>
          <p14:tracePt t="15217" x="425450" y="2840038"/>
          <p14:tracePt t="15223" x="442913" y="2857500"/>
          <p14:tracePt t="15230" x="455613" y="2863850"/>
          <p14:tracePt t="15230" x="461963" y="2863850"/>
          <p14:tracePt t="15235" x="474663" y="2870200"/>
          <p14:tracePt t="15242" x="487363" y="2876550"/>
          <p14:tracePt t="15242" x="493713" y="2876550"/>
          <p14:tracePt t="15248" x="519113" y="2882900"/>
          <p14:tracePt t="15254" x="542925" y="2895600"/>
          <p14:tracePt t="15259" x="561975" y="2895600"/>
          <p14:tracePt t="15260" x="574675" y="2895600"/>
          <p14:tracePt t="15266" x="593725" y="2901950"/>
          <p14:tracePt t="15272" x="623888" y="2908300"/>
          <p14:tracePt t="15272" x="630238" y="2908300"/>
          <p14:tracePt t="15273" x="630238" y="2914650"/>
          <p14:tracePt t="15278" x="655638" y="2914650"/>
          <p14:tracePt t="15285" x="693738" y="2921000"/>
          <p14:tracePt t="15290" x="723900" y="2927350"/>
          <p14:tracePt t="15290" x="730250" y="2927350"/>
          <p14:tracePt t="15302" x="800100" y="2938463"/>
          <p14:tracePt t="15308" x="830263" y="2938463"/>
          <p14:tracePt t="15309" x="836613" y="2938463"/>
          <p14:tracePt t="15310" x="842963" y="2944813"/>
          <p14:tracePt t="15314" x="862013" y="2944813"/>
          <p14:tracePt t="15315" x="868363" y="2944813"/>
          <p14:tracePt t="15320" x="900113" y="2944813"/>
          <p14:tracePt t="15321" x="900113" y="2951163"/>
          <p14:tracePt t="15326" x="930275" y="2951163"/>
          <p14:tracePt t="15327" x="936625" y="2951163"/>
          <p14:tracePt t="15332" x="968375" y="2951163"/>
          <p14:tracePt t="15333" x="974725" y="2951163"/>
          <p14:tracePt t="15338" x="1004888" y="2951163"/>
          <p14:tracePt t="15344" x="1030288" y="2957513"/>
          <p14:tracePt t="15345" x="1036638" y="2957513"/>
          <p14:tracePt t="15350" x="1062038" y="2957513"/>
          <p14:tracePt t="15351" x="1068388" y="2957513"/>
          <p14:tracePt t="15357" x="1098550" y="2957513"/>
          <p14:tracePt t="15358" x="1104900" y="2957513"/>
          <p14:tracePt t="15359" x="1111250" y="2957513"/>
          <p14:tracePt t="15363" x="1123950" y="2957513"/>
          <p14:tracePt t="15364" x="1130300" y="2957513"/>
          <p14:tracePt t="15369" x="1155700" y="2957513"/>
          <p14:tracePt t="15369" x="1162050" y="2957513"/>
          <p14:tracePt t="15375" x="1181100" y="2957513"/>
          <p14:tracePt t="15375" x="1187450" y="2957513"/>
          <p14:tracePt t="15381" x="1204913" y="2957513"/>
          <p14:tracePt t="15387" x="1230313" y="2957513"/>
          <p14:tracePt t="15393" x="1243013" y="2957513"/>
          <p14:tracePt t="15393" x="1249363" y="2957513"/>
          <p14:tracePt t="15399" x="1255713" y="2957513"/>
          <p14:tracePt t="15405" x="1274763" y="2957513"/>
          <p14:tracePt t="15411" x="1281113" y="2957513"/>
          <p14:tracePt t="15417" x="1292225" y="2957513"/>
          <p14:tracePt t="15425" x="1304925" y="2957513"/>
          <p14:tracePt t="15425" x="1311275" y="2957513"/>
          <p14:tracePt t="15430" x="1317625" y="2957513"/>
          <p14:tracePt t="15441" x="1349375" y="2957513"/>
          <p14:tracePt t="15447" x="1362075" y="2951163"/>
          <p14:tracePt t="15448" x="1374775" y="2951163"/>
          <p14:tracePt t="15453" x="1381125" y="2951163"/>
          <p14:tracePt t="15454" x="1385888" y="2951163"/>
          <p14:tracePt t="15460" x="1404938" y="2951163"/>
          <p14:tracePt t="15466" x="1423988" y="2951163"/>
          <p14:tracePt t="15472" x="1443038" y="2951163"/>
          <p14:tracePt t="15478" x="1462088" y="2944813"/>
          <p14:tracePt t="15484" x="1479550" y="2944813"/>
          <p14:tracePt t="15490" x="1498600" y="2938463"/>
          <p14:tracePt t="15491" x="1504950" y="2938463"/>
          <p14:tracePt t="15496" x="1524000" y="2938463"/>
          <p14:tracePt t="15502" x="1549400" y="2932113"/>
          <p14:tracePt t="15508" x="1573213" y="2927350"/>
          <p14:tracePt t="15514" x="1592263" y="2927350"/>
          <p14:tracePt t="15515" x="1598613" y="2927350"/>
          <p14:tracePt t="15520" x="1617663" y="2921000"/>
          <p14:tracePt t="15526" x="1643063" y="2921000"/>
          <p14:tracePt t="15532" x="1666875" y="2914650"/>
          <p14:tracePt t="15538" x="1698625" y="2908300"/>
          <p14:tracePt t="15545" x="1730375" y="2901950"/>
          <p14:tracePt t="15545" x="1736725" y="2901950"/>
          <p14:tracePt t="15550" x="1755775" y="2901950"/>
          <p14:tracePt t="15551" x="1766888" y="2901950"/>
          <p14:tracePt t="15556" x="1792288" y="2895600"/>
          <p14:tracePt t="15557" x="1792288" y="2889250"/>
          <p14:tracePt t="15562" x="1817688" y="2889250"/>
          <p14:tracePt t="15563" x="1824038" y="2889250"/>
          <p14:tracePt t="15568" x="1843088" y="2882900"/>
          <p14:tracePt t="15569" x="1849438" y="2882900"/>
          <p14:tracePt t="15575" x="1873250" y="2876550"/>
          <p14:tracePt t="15581" x="1892300" y="2863850"/>
          <p14:tracePt t="15581" x="1898650" y="2863850"/>
          <p14:tracePt t="15587" x="1911350" y="2863850"/>
          <p14:tracePt t="15593" x="1924050" y="2857500"/>
          <p14:tracePt t="15599" x="1936750" y="2844800"/>
          <p14:tracePt t="15605" x="1943100" y="2844800"/>
          <p14:tracePt t="15612" x="1949450" y="2844800"/>
          <p14:tracePt t="15612" x="1949450" y="2840038"/>
          <p14:tracePt t="15633" x="1954213" y="2840038"/>
          <p14:tracePt t="17204" x="1949450" y="2840038"/>
          <p14:tracePt t="17211" x="1943100" y="2840038"/>
          <p14:tracePt t="17217" x="1936750" y="2840038"/>
          <p14:tracePt t="17223" x="1930400" y="2840038"/>
          <p14:tracePt t="17233" x="1924050" y="2840038"/>
          <p14:tracePt t="17247" x="1917700" y="2840038"/>
          <p14:tracePt t="17258" x="1911350" y="2840038"/>
          <p14:tracePt t="17266" x="1905000" y="2840038"/>
          <p14:tracePt t="17299" x="1898650" y="2840038"/>
          <p14:tracePt t="17304" x="1898650" y="2833688"/>
          <p14:tracePt t="17318" x="1892300" y="2833688"/>
          <p14:tracePt t="17355" x="1885950" y="2833688"/>
          <p14:tracePt t="17370" x="1879600" y="2833688"/>
          <p14:tracePt t="17814" x="1873250" y="2833688"/>
          <p14:tracePt t="17817" x="1873250" y="2827338"/>
          <p14:tracePt t="17818" x="1866900" y="2827338"/>
          <p14:tracePt t="17823" x="1860550" y="2820988"/>
          <p14:tracePt t="17828" x="1855788" y="2814638"/>
          <p14:tracePt t="17834" x="1849438" y="2808288"/>
          <p14:tracePt t="17840" x="1843088" y="2795588"/>
          <p14:tracePt t="17841" x="1843088" y="2789238"/>
          <p14:tracePt t="17848" x="1843088" y="2776538"/>
          <p14:tracePt t="17852" x="1836738" y="2770188"/>
          <p14:tracePt t="17865" x="1830388" y="2746375"/>
          <p14:tracePt t="17870" x="1830388" y="2733675"/>
          <p14:tracePt t="17877" x="1830388" y="2727325"/>
          <p14:tracePt t="17877" x="1830388" y="2720975"/>
          <p14:tracePt t="17882" x="1830388" y="2714625"/>
          <p14:tracePt t="17889" x="1830388" y="2708275"/>
          <p14:tracePt t="17889" x="1830388" y="2701925"/>
          <p14:tracePt t="17895" x="1830388" y="2695575"/>
          <p14:tracePt t="17901" x="1830388" y="2689225"/>
          <p14:tracePt t="17908" x="1830388" y="2682875"/>
          <p14:tracePt t="17929" x="1830388" y="2676525"/>
          <p14:tracePt t="18173" x="1830388" y="2670175"/>
          <p14:tracePt t="18174" x="1830388" y="2663825"/>
          <p14:tracePt t="18179" x="1830388" y="2659063"/>
          <p14:tracePt t="18185" x="1836738" y="2640013"/>
          <p14:tracePt t="18192" x="1843088" y="2627313"/>
          <p14:tracePt t="18192" x="1849438" y="2627313"/>
          <p14:tracePt t="18198" x="1860550" y="2614613"/>
          <p14:tracePt t="18204" x="1866900" y="2601913"/>
          <p14:tracePt t="18204" x="1873250" y="2595563"/>
          <p14:tracePt t="18210" x="1879600" y="2589213"/>
          <p14:tracePt t="18210" x="1885950" y="2582863"/>
          <p14:tracePt t="18216" x="1898650" y="2571750"/>
          <p14:tracePt t="18217" x="1905000" y="2571750"/>
          <p14:tracePt t="18222" x="1917700" y="2552700"/>
          <p14:tracePt t="18222" x="1924050" y="2552700"/>
          <p14:tracePt t="18228" x="1936750" y="2540000"/>
          <p14:tracePt t="18229" x="1943100" y="2540000"/>
          <p14:tracePt t="18234" x="1960563" y="2520950"/>
          <p14:tracePt t="18240" x="1979613" y="2508250"/>
          <p14:tracePt t="18246" x="2005013" y="2489200"/>
          <p14:tracePt t="18252" x="2036763" y="2471738"/>
          <p14:tracePt t="18258" x="2060575" y="2446338"/>
          <p14:tracePt t="18259" x="2066925" y="2446338"/>
          <p14:tracePt t="18260" x="2073275" y="2446338"/>
          <p14:tracePt t="18264" x="2092325" y="2433638"/>
          <p14:tracePt t="18270" x="2124075" y="2414588"/>
          <p14:tracePt t="18271" x="2130425" y="2408238"/>
          <p14:tracePt t="18276" x="2154238" y="2395538"/>
          <p14:tracePt t="18277" x="2160588" y="2395538"/>
          <p14:tracePt t="18278" x="2166938" y="2390775"/>
          <p14:tracePt t="18282" x="2192338" y="2378075"/>
          <p14:tracePt t="18283" x="2198688" y="2371725"/>
          <p14:tracePt t="18288" x="2230438" y="2359025"/>
          <p14:tracePt t="18289" x="2236788" y="2359025"/>
          <p14:tracePt t="18290" x="2236788" y="2352675"/>
          <p14:tracePt t="18291" x="2247900" y="2352675"/>
          <p14:tracePt t="18295" x="2266950" y="2346325"/>
          <p14:tracePt t="18300" x="2292350" y="2327275"/>
          <p14:tracePt t="18301" x="2298700" y="2327275"/>
          <p14:tracePt t="18306" x="2317750" y="2314575"/>
          <p14:tracePt t="18307" x="2324100" y="2314575"/>
          <p14:tracePt t="18313" x="2347913" y="2301875"/>
          <p14:tracePt t="18319" x="2373313" y="2297113"/>
          <p14:tracePt t="18320" x="2379663" y="2290763"/>
          <p14:tracePt t="18320" x="2386013" y="2290763"/>
          <p14:tracePt t="18325" x="2398713" y="2284413"/>
          <p14:tracePt t="18325" x="2405063" y="2284413"/>
          <p14:tracePt t="18331" x="2428875" y="2284413"/>
          <p14:tracePt t="18332" x="2428875" y="2278063"/>
          <p14:tracePt t="18337" x="2447925" y="2271713"/>
          <p14:tracePt t="18338" x="2454275" y="2271713"/>
          <p14:tracePt t="18343" x="2473325" y="2265363"/>
          <p14:tracePt t="18349" x="2486025" y="2259013"/>
          <p14:tracePt t="18355" x="2511425" y="2259013"/>
          <p14:tracePt t="18356" x="2517775" y="2259013"/>
          <p14:tracePt t="18361" x="2528888" y="2259013"/>
          <p14:tracePt t="18362" x="2528888" y="2252663"/>
          <p14:tracePt t="18367" x="2541588" y="2252663"/>
          <p14:tracePt t="18374" x="2554288" y="2246313"/>
          <p14:tracePt t="18379" x="2566988" y="2246313"/>
          <p14:tracePt t="18386" x="2573338" y="2246313"/>
          <p14:tracePt t="18395" x="2579688" y="2246313"/>
          <p14:tracePt t="18413" x="2586038" y="2246313"/>
          <p14:tracePt t="18419" x="2592388" y="2246313"/>
          <p14:tracePt t="18439" x="2598738" y="2246313"/>
          <p14:tracePt t="18459" x="2605088" y="2246313"/>
          <p14:tracePt t="18473" x="2611438" y="2246313"/>
          <p14:tracePt t="18510" x="2617788" y="2246313"/>
          <p14:tracePt t="19640" x="2617788" y="2252663"/>
          <p14:tracePt t="19641" x="2622550" y="2252663"/>
          <p14:tracePt t="19646" x="2635250" y="2271713"/>
          <p14:tracePt t="19647" x="2641600" y="2271713"/>
          <p14:tracePt t="19651" x="2673350" y="2297113"/>
          <p14:tracePt t="19652" x="2692400" y="2308225"/>
          <p14:tracePt t="19653" x="2692400" y="2314575"/>
          <p14:tracePt t="19658" x="2722563" y="2333625"/>
          <p14:tracePt t="19658" x="2741613" y="2346325"/>
          <p14:tracePt t="19664" x="2798763" y="2378075"/>
          <p14:tracePt t="19665" x="2809875" y="2384425"/>
          <p14:tracePt t="19670" x="2873375" y="2414588"/>
          <p14:tracePt t="19676" x="2928938" y="2439988"/>
          <p14:tracePt t="19676" x="2967038" y="2452688"/>
          <p14:tracePt t="19677" x="2979738" y="2459038"/>
          <p14:tracePt t="19682" x="3048000" y="2478088"/>
          <p14:tracePt t="19682" x="3060700" y="2482850"/>
          <p14:tracePt t="19683" x="3073400" y="2489200"/>
          <p14:tracePt t="19688" x="3135313" y="2508250"/>
          <p14:tracePt t="19689" x="3154363" y="2514600"/>
          <p14:tracePt t="19694" x="3222625" y="2540000"/>
          <p14:tracePt t="19695" x="3241675" y="2540000"/>
          <p14:tracePt t="19707" x="3497263" y="2608263"/>
          <p14:tracePt t="19707" x="3516313" y="2614613"/>
          <p14:tracePt t="19712" x="3629025" y="2640013"/>
          <p14:tracePt t="19718" x="3784600" y="2670175"/>
          <p14:tracePt t="19719" x="3810000" y="2676525"/>
          <p14:tracePt t="19724" x="3948113" y="2701925"/>
          <p14:tracePt t="19730" x="4116388" y="2727325"/>
          <p14:tracePt t="19731" x="4135438" y="2727325"/>
          <p14:tracePt t="19732" x="4165600" y="2733675"/>
          <p14:tracePt t="19733" x="4197350" y="2740025"/>
          <p14:tracePt t="19736" x="4265613" y="2752725"/>
          <p14:tracePt t="19737" x="4291013" y="2752725"/>
          <p14:tracePt t="19742" x="4440238" y="2763838"/>
          <p14:tracePt t="19743" x="4478338" y="2770188"/>
          <p14:tracePt t="19749" x="4659313" y="2795588"/>
          <p14:tracePt t="19755" x="4797425" y="2814638"/>
          <p14:tracePt t="19760" x="4965700" y="2827338"/>
          <p14:tracePt t="19761" x="5065713" y="2840038"/>
          <p14:tracePt t="19767" x="5202238" y="2857500"/>
          <p14:tracePt t="19768" x="5221288" y="2857500"/>
          <p14:tracePt t="19773" x="5321300" y="2863850"/>
          <p14:tracePt t="19774" x="5346700" y="2863850"/>
          <p14:tracePt t="19779" x="5476875" y="2863850"/>
          <p14:tracePt t="19779" x="5495925" y="2863850"/>
          <p14:tracePt t="19780" x="5514975" y="2863850"/>
          <p14:tracePt t="19785" x="5595938" y="2863850"/>
          <p14:tracePt t="19785" x="5614988" y="2863850"/>
          <p14:tracePt t="19786" x="5634038" y="2863850"/>
          <p14:tracePt t="19791" x="5695950" y="2863850"/>
          <p14:tracePt t="19791" x="5708650" y="2863850"/>
          <p14:tracePt t="19792" x="5727700" y="2863850"/>
          <p14:tracePt t="19797" x="5808663" y="2863850"/>
          <p14:tracePt t="19798" x="5821363" y="2863850"/>
          <p14:tracePt t="19798" x="5840413" y="2863850"/>
          <p14:tracePt t="19803" x="5902325" y="2863850"/>
          <p14:tracePt t="19803" x="5915025" y="2863850"/>
          <p14:tracePt t="19809" x="6002338" y="2857500"/>
          <p14:tracePt t="19810" x="6015038" y="2857500"/>
          <p14:tracePt t="19815" x="6057900" y="2851150"/>
          <p14:tracePt t="19816" x="6064250" y="2851150"/>
          <p14:tracePt t="19816" x="6070600" y="2851150"/>
          <p14:tracePt t="19821" x="6115050" y="2844800"/>
          <p14:tracePt t="19822" x="6115050" y="2840038"/>
          <p14:tracePt t="19828" x="6151563" y="2840038"/>
          <p14:tracePt t="19828" x="6151563" y="2833688"/>
          <p14:tracePt t="19829" x="6157913" y="2833688"/>
          <p14:tracePt t="19833" x="6176963" y="2833688"/>
          <p14:tracePt t="19834" x="6176963" y="2827338"/>
          <p14:tracePt t="19834" x="6183313" y="2827338"/>
          <p14:tracePt t="19835" x="6189663" y="2827338"/>
          <p14:tracePt t="19839" x="6196013" y="2820988"/>
          <p14:tracePt t="19840" x="6202363" y="2820988"/>
          <p14:tracePt t="19845" x="6221413" y="2814638"/>
          <p14:tracePt t="19851" x="6234113" y="2808288"/>
          <p14:tracePt t="19857" x="6245225" y="2801938"/>
          <p14:tracePt t="19858" x="6245225" y="2795588"/>
          <p14:tracePt t="19863" x="6251575" y="2795588"/>
          <p14:tracePt t="19864" x="6257925" y="2789238"/>
          <p14:tracePt t="19870" x="6264275" y="2789238"/>
          <p14:tracePt t="19870" x="6270625" y="2789238"/>
          <p14:tracePt t="19871" x="6270625" y="2782888"/>
          <p14:tracePt t="19876" x="6276975" y="2782888"/>
          <p14:tracePt t="19876" x="6276975" y="2776538"/>
          <p14:tracePt t="19882" x="6283325" y="2770188"/>
          <p14:tracePt t="19882" x="6289675" y="2770188"/>
          <p14:tracePt t="19883" x="6289675" y="2763838"/>
          <p14:tracePt t="19888" x="6302375" y="2757488"/>
          <p14:tracePt t="19894" x="6308725" y="2752725"/>
          <p14:tracePt t="19894" x="6308725" y="2746375"/>
          <p14:tracePt t="19895" x="6315075" y="2746375"/>
          <p14:tracePt t="19900" x="6321425" y="2740025"/>
          <p14:tracePt t="19901" x="6327775" y="2733675"/>
          <p14:tracePt t="19906" x="6334125" y="2727325"/>
          <p14:tracePt t="19912" x="6345238" y="2714625"/>
          <p14:tracePt t="19913" x="6351588" y="2708275"/>
          <p14:tracePt t="19918" x="6357938" y="2695575"/>
          <p14:tracePt t="19924" x="6376988" y="2670175"/>
          <p14:tracePt t="19930" x="6383338" y="2659063"/>
          <p14:tracePt t="19931" x="6389688" y="2652713"/>
          <p14:tracePt t="19936" x="6402388" y="2640013"/>
          <p14:tracePt t="19942" x="6408738" y="2620963"/>
          <p14:tracePt t="19948" x="6421438" y="2601913"/>
          <p14:tracePt t="19949" x="6427788" y="2595563"/>
          <p14:tracePt t="19954" x="6427788" y="2589213"/>
          <p14:tracePt t="19955" x="6432550" y="2576513"/>
          <p14:tracePt t="19960" x="6438900" y="2559050"/>
          <p14:tracePt t="19961" x="6445250" y="2559050"/>
          <p14:tracePt t="19968" x="6451600" y="2540000"/>
          <p14:tracePt t="19972" x="6457950" y="2527300"/>
          <p14:tracePt t="19973" x="6457950" y="2520950"/>
          <p14:tracePt t="19985" x="6470650" y="2482850"/>
          <p14:tracePt t="19991" x="6477000" y="2465388"/>
          <p14:tracePt t="19997" x="6477000" y="2452688"/>
          <p14:tracePt t="19997" x="6477000" y="2446338"/>
          <p14:tracePt t="19998" x="6483350" y="2439988"/>
          <p14:tracePt t="20003" x="6483350" y="2427288"/>
          <p14:tracePt t="20009" x="6489700" y="2408238"/>
          <p14:tracePt t="20015" x="6489700" y="2390775"/>
          <p14:tracePt t="20016" x="6489700" y="2384425"/>
          <p14:tracePt t="20021" x="6489700" y="2365375"/>
          <p14:tracePt t="20027" x="6489700" y="2346325"/>
          <p14:tracePt t="20028" x="6489700" y="2339975"/>
          <p14:tracePt t="20033" x="6489700" y="2327275"/>
          <p14:tracePt t="20034" x="6489700" y="2320925"/>
          <p14:tracePt t="20039" x="6489700" y="2308225"/>
          <p14:tracePt t="20045" x="6489700" y="2290763"/>
          <p14:tracePt t="20051" x="6489700" y="2271713"/>
          <p14:tracePt t="20057" x="6489700" y="2259013"/>
          <p14:tracePt t="20063" x="6483350" y="2239963"/>
          <p14:tracePt t="20064" x="6483350" y="2233613"/>
          <p14:tracePt t="20069" x="6477000" y="2214563"/>
          <p14:tracePt t="20076" x="6470650" y="2197100"/>
          <p14:tracePt t="20082" x="6464300" y="2184400"/>
          <p14:tracePt t="20082" x="6457950" y="2178050"/>
          <p14:tracePt t="20088" x="6451600" y="2165350"/>
          <p14:tracePt t="20094" x="6445250" y="2146300"/>
          <p14:tracePt t="20094" x="6438900" y="2146300"/>
          <p14:tracePt t="20106" x="6421438" y="2116138"/>
          <p14:tracePt t="20112" x="6408738" y="2103438"/>
          <p14:tracePt t="20118" x="6402388" y="2097088"/>
          <p14:tracePt t="20118" x="6396038" y="2097088"/>
          <p14:tracePt t="20119" x="6396038" y="2090738"/>
          <p14:tracePt t="20124" x="6383338" y="2090738"/>
          <p14:tracePt t="20130" x="6370638" y="2071688"/>
          <p14:tracePt t="20136" x="6357938" y="2071688"/>
          <p14:tracePt t="20142" x="6351588" y="2058988"/>
          <p14:tracePt t="20148" x="6338888" y="2052638"/>
          <p14:tracePt t="20149" x="6334125" y="2052638"/>
          <p14:tracePt t="20154" x="6327775" y="2046288"/>
          <p14:tracePt t="20155" x="6321425" y="2046288"/>
          <p14:tracePt t="20160" x="6302375" y="2039938"/>
          <p14:tracePt t="20166" x="6283325" y="2028825"/>
          <p14:tracePt t="20173" x="6257925" y="2022475"/>
          <p14:tracePt t="20178" x="6234113" y="2016125"/>
          <p14:tracePt t="20185" x="6202363" y="2003425"/>
          <p14:tracePt t="20191" x="6176963" y="1997075"/>
          <p14:tracePt t="20197" x="6140450" y="1984375"/>
          <p14:tracePt t="20203" x="6108700" y="1978025"/>
          <p14:tracePt t="20203" x="6102350" y="1978025"/>
          <p14:tracePt t="20209" x="6076950" y="1971675"/>
          <p14:tracePt t="20210" x="6070600" y="1965325"/>
          <p14:tracePt t="20216" x="6040438" y="1965325"/>
          <p14:tracePt t="20216" x="6034088" y="1965325"/>
          <p14:tracePt t="20221" x="6008688" y="1958975"/>
          <p14:tracePt t="20221" x="6002338" y="1958975"/>
          <p14:tracePt t="20233" x="5946775" y="1952625"/>
          <p14:tracePt t="20239" x="5915025" y="1946275"/>
          <p14:tracePt t="20245" x="5883275" y="1946275"/>
          <p14:tracePt t="20246" x="5876925" y="1946275"/>
          <p14:tracePt t="20251" x="5857875" y="1946275"/>
          <p14:tracePt t="20257" x="5827713" y="1939925"/>
          <p14:tracePt t="20258" x="5815013" y="1939925"/>
          <p14:tracePt t="20263" x="5789613" y="1939925"/>
          <p14:tracePt t="20264" x="5776913" y="1939925"/>
          <p14:tracePt t="20269" x="5753100" y="1939925"/>
          <p14:tracePt t="20270" x="5746750" y="1939925"/>
          <p14:tracePt t="20275" x="5721350" y="1939925"/>
          <p14:tracePt t="20281" x="5689600" y="1935163"/>
          <p14:tracePt t="20282" x="5683250" y="1935163"/>
          <p14:tracePt t="20287" x="5659438" y="1935163"/>
          <p14:tracePt t="20288" x="5646738" y="1935163"/>
          <p14:tracePt t="20289" x="5640388" y="1935163"/>
          <p14:tracePt t="20294" x="5621338" y="1935163"/>
          <p14:tracePt t="20294" x="5614988" y="1935163"/>
          <p14:tracePt t="20300" x="5589588" y="1935163"/>
          <p14:tracePt t="20300" x="5583238" y="1935163"/>
          <p14:tracePt t="20306" x="5565775" y="1935163"/>
          <p14:tracePt t="20312" x="5534025" y="1939925"/>
          <p14:tracePt t="20312" x="5527675" y="1939925"/>
          <p14:tracePt t="20318" x="5508625" y="1939925"/>
          <p14:tracePt t="20318" x="5502275" y="1939925"/>
          <p14:tracePt t="20319" x="5495925" y="1939925"/>
          <p14:tracePt t="20324" x="5476875" y="1946275"/>
          <p14:tracePt t="20325" x="5472113" y="1946275"/>
          <p14:tracePt t="20330" x="5453063" y="1946275"/>
          <p14:tracePt t="20331" x="5446713" y="1946275"/>
          <p14:tracePt t="20336" x="5421313" y="1952625"/>
          <p14:tracePt t="20342" x="5395913" y="1958975"/>
          <p14:tracePt t="20343" x="5383213" y="1958975"/>
          <p14:tracePt t="20348" x="5365750" y="1958975"/>
          <p14:tracePt t="20354" x="5340350" y="1965325"/>
          <p14:tracePt t="20360" x="5308600" y="1965325"/>
          <p14:tracePt t="20366" x="5289550" y="1971675"/>
          <p14:tracePt t="20372" x="5265738" y="1971675"/>
          <p14:tracePt t="20373" x="5259388" y="1971675"/>
          <p14:tracePt t="20378" x="5240338" y="1978025"/>
          <p14:tracePt t="20384" x="5221288" y="1984375"/>
          <p14:tracePt t="20385" x="5214938" y="1984375"/>
          <p14:tracePt t="20390" x="5195888" y="1984375"/>
          <p14:tracePt t="20391" x="5191125" y="1984375"/>
          <p14:tracePt t="20392" x="5184775" y="1984375"/>
          <p14:tracePt t="20396" x="5178425" y="1990725"/>
          <p14:tracePt t="20397" x="5172075" y="1990725"/>
          <p14:tracePt t="20402" x="5159375" y="1997075"/>
          <p14:tracePt t="20403" x="5153025" y="1997075"/>
          <p14:tracePt t="20409" x="5133975" y="1997075"/>
          <p14:tracePt t="20416" x="5108575" y="2009775"/>
          <p14:tracePt t="20421" x="5091113" y="2016125"/>
          <p14:tracePt t="20433" x="5059363" y="2033588"/>
          <p14:tracePt t="20434" x="5053013" y="2039938"/>
          <p14:tracePt t="20439" x="5033963" y="2052638"/>
          <p14:tracePt t="20445" x="5021263" y="2058988"/>
          <p14:tracePt t="20445" x="5014913" y="2058988"/>
          <p14:tracePt t="20451" x="4997450" y="2071688"/>
          <p14:tracePt t="20457" x="4972050" y="2084388"/>
          <p14:tracePt t="20463" x="4953000" y="2103438"/>
          <p14:tracePt t="20464" x="4946650" y="2103438"/>
          <p14:tracePt t="20469" x="4933950" y="2109788"/>
          <p14:tracePt t="20470" x="4927600" y="2116138"/>
          <p14:tracePt t="20475" x="4914900" y="2127250"/>
          <p14:tracePt t="20482" x="4897438" y="2133600"/>
          <p14:tracePt t="20488" x="4884738" y="2146300"/>
          <p14:tracePt t="20488" x="4878388" y="2146300"/>
          <p14:tracePt t="20493" x="4872038" y="2159000"/>
          <p14:tracePt t="20494" x="4865688" y="2159000"/>
          <p14:tracePt t="20500" x="4852988" y="2165350"/>
          <p14:tracePt t="20500" x="4852988" y="2171700"/>
          <p14:tracePt t="20505" x="4846638" y="2178050"/>
          <p14:tracePt t="20506" x="4840288" y="2184400"/>
          <p14:tracePt t="20512" x="4827588" y="2190750"/>
          <p14:tracePt t="20518" x="4821238" y="2203450"/>
          <p14:tracePt t="20518" x="4821238" y="2209800"/>
          <p14:tracePt t="20519" x="4814888" y="2209800"/>
          <p14:tracePt t="20524" x="4814888" y="2214563"/>
          <p14:tracePt t="20530" x="4803775" y="2227263"/>
          <p14:tracePt t="20536" x="4797425" y="2239963"/>
          <p14:tracePt t="20542" x="4791075" y="2252663"/>
          <p14:tracePt t="20548" x="4784725" y="2265363"/>
          <p14:tracePt t="20554" x="4778375" y="2284413"/>
          <p14:tracePt t="20560" x="4772025" y="2290763"/>
          <p14:tracePt t="20561" x="4772025" y="2297113"/>
          <p14:tracePt t="20566" x="4772025" y="2308225"/>
          <p14:tracePt t="20572" x="4772025" y="2327275"/>
          <p14:tracePt t="20578" x="4772025" y="2339975"/>
          <p14:tracePt t="20584" x="4772025" y="2365375"/>
          <p14:tracePt t="20585" x="4772025" y="2371725"/>
          <p14:tracePt t="20590" x="4772025" y="2390775"/>
          <p14:tracePt t="20597" x="4772025" y="2408238"/>
          <p14:tracePt t="20597" x="4772025" y="2414588"/>
          <p14:tracePt t="20598" x="4778375" y="2414588"/>
          <p14:tracePt t="20602" x="4778375" y="2420938"/>
          <p14:tracePt t="20603" x="4778375" y="2433638"/>
          <p14:tracePt t="20608" x="4784725" y="2446338"/>
          <p14:tracePt t="20609" x="4791075" y="2459038"/>
          <p14:tracePt t="20615" x="4803775" y="2478088"/>
          <p14:tracePt t="20621" x="4810125" y="2495550"/>
          <p14:tracePt t="20622" x="4814888" y="2495550"/>
          <p14:tracePt t="20622" x="4814888" y="2501900"/>
          <p14:tracePt t="20627" x="4827588" y="2520950"/>
          <p14:tracePt t="20627" x="4827588" y="2527300"/>
          <p14:tracePt t="20628" x="4833938" y="2527300"/>
          <p14:tracePt t="20629" x="4833938" y="2533650"/>
          <p14:tracePt t="20633" x="4846638" y="2540000"/>
          <p14:tracePt t="20639" x="4859338" y="2565400"/>
          <p14:tracePt t="20639" x="4865688" y="2565400"/>
          <p14:tracePt t="20640" x="4872038" y="2576513"/>
          <p14:tracePt t="20645" x="4884738" y="2589213"/>
          <p14:tracePt t="20645" x="4891088" y="2595563"/>
          <p14:tracePt t="20651" x="4908550" y="2608263"/>
          <p14:tracePt t="20652" x="4914900" y="2614613"/>
          <p14:tracePt t="20657" x="4933950" y="2633663"/>
          <p14:tracePt t="20663" x="4978400" y="2659063"/>
          <p14:tracePt t="20669" x="5008563" y="2676525"/>
          <p14:tracePt t="20670" x="5008563" y="2682875"/>
          <p14:tracePt t="20675" x="5033963" y="2689225"/>
          <p14:tracePt t="20676" x="5046663" y="2695575"/>
          <p14:tracePt t="20681" x="5072063" y="2708275"/>
          <p14:tracePt t="20687" x="5114925" y="2727325"/>
          <p14:tracePt t="20688" x="5121275" y="2727325"/>
          <p14:tracePt t="20689" x="5133975" y="2727325"/>
          <p14:tracePt t="20693" x="5159375" y="2733675"/>
          <p14:tracePt t="20694" x="5165725" y="2733675"/>
          <p14:tracePt t="20700" x="5208588" y="2746375"/>
          <p14:tracePt t="20706" x="5253038" y="2757488"/>
          <p14:tracePt t="20706" x="5265738" y="2757488"/>
          <p14:tracePt t="20712" x="5308600" y="2757488"/>
          <p14:tracePt t="20713" x="5314950" y="2757488"/>
          <p14:tracePt t="20718" x="5372100" y="2770188"/>
          <p14:tracePt t="20725" x="5446713" y="2770188"/>
          <p14:tracePt t="20730" x="5489575" y="2770188"/>
          <p14:tracePt t="20730" x="5495925" y="2770188"/>
          <p14:tracePt t="20731" x="5508625" y="2770188"/>
          <p14:tracePt t="20732" x="5514975" y="2770188"/>
          <p14:tracePt t="20742" x="5608638" y="2770188"/>
          <p14:tracePt t="20748" x="5683250" y="2757488"/>
          <p14:tracePt t="20749" x="5695950" y="2757488"/>
          <p14:tracePt t="20754" x="5740400" y="2752725"/>
          <p14:tracePt t="20754" x="5753100" y="2752725"/>
          <p14:tracePt t="20755" x="5764213" y="2752725"/>
          <p14:tracePt t="20760" x="5795963" y="2746375"/>
          <p14:tracePt t="20761" x="5808663" y="2746375"/>
          <p14:tracePt t="20766" x="5864225" y="2733675"/>
          <p14:tracePt t="20767" x="5870575" y="2733675"/>
          <p14:tracePt t="20772" x="5908675" y="2727325"/>
          <p14:tracePt t="20773" x="5915025" y="2727325"/>
          <p14:tracePt t="20774" x="5927725" y="2720975"/>
          <p14:tracePt t="20778" x="5964238" y="2714625"/>
          <p14:tracePt t="20784" x="6015038" y="2701925"/>
          <p14:tracePt t="20785" x="6021388" y="2701925"/>
          <p14:tracePt t="20790" x="6057900" y="2689225"/>
          <p14:tracePt t="20791" x="6070600" y="2682875"/>
          <p14:tracePt t="20796" x="6096000" y="2670175"/>
          <p14:tracePt t="20797" x="6102350" y="2670175"/>
          <p14:tracePt t="20798" x="6108700" y="2670175"/>
          <p14:tracePt t="20803" x="6127750" y="2659063"/>
          <p14:tracePt t="20809" x="6151563" y="2646363"/>
          <p14:tracePt t="20810" x="6157913" y="2640013"/>
          <p14:tracePt t="20814" x="6170613" y="2627313"/>
          <p14:tracePt t="20815" x="6176963" y="2620963"/>
          <p14:tracePt t="20821" x="6189663" y="2608263"/>
          <p14:tracePt t="20821" x="6196013" y="2601913"/>
          <p14:tracePt t="20827" x="6215063" y="2582863"/>
          <p14:tracePt t="20827" x="6215063" y="2576513"/>
          <p14:tracePt t="20833" x="6227763" y="2552700"/>
          <p14:tracePt t="20834" x="6234113" y="2546350"/>
          <p14:tracePt t="20839" x="6238875" y="2520950"/>
          <p14:tracePt t="20839" x="6245225" y="2514600"/>
          <p14:tracePt t="20840" x="6245225" y="2508250"/>
          <p14:tracePt t="20841" x="6245225" y="2501900"/>
          <p14:tracePt t="20845" x="6251575" y="2489200"/>
          <p14:tracePt t="20846" x="6251575" y="2482850"/>
          <p14:tracePt t="20846" x="6257925" y="2478088"/>
          <p14:tracePt t="20851" x="6257925" y="2452688"/>
          <p14:tracePt t="20857" x="6257925" y="2420938"/>
          <p14:tracePt t="20863" x="6257925" y="2390775"/>
          <p14:tracePt t="20869" x="6257925" y="2365375"/>
          <p14:tracePt t="20875" x="6257925" y="2327275"/>
          <p14:tracePt t="20881" x="6257925" y="2301875"/>
          <p14:tracePt t="20887" x="6257925" y="2278063"/>
          <p14:tracePt t="20893" x="6251575" y="2252663"/>
          <p14:tracePt t="20899" x="6238875" y="2227263"/>
          <p14:tracePt t="20900" x="6238875" y="2220913"/>
          <p14:tracePt t="20905" x="6234113" y="2197100"/>
          <p14:tracePt t="20911" x="6221413" y="2178050"/>
          <p14:tracePt t="20912" x="6215063" y="2171700"/>
          <p14:tracePt t="20917" x="6208713" y="2159000"/>
          <p14:tracePt t="20918" x="6208713" y="2152650"/>
          <p14:tracePt t="20924" x="6196013" y="2133600"/>
          <p14:tracePt t="20924" x="6189663" y="2127250"/>
          <p14:tracePt t="20930" x="6183313" y="2116138"/>
          <p14:tracePt t="20930" x="6183313" y="2109788"/>
          <p14:tracePt t="20931" x="6176963" y="2109788"/>
          <p14:tracePt t="20936" x="6164263" y="2097088"/>
          <p14:tracePt t="20936" x="6164263" y="2090738"/>
          <p14:tracePt t="20937" x="6164263" y="2084388"/>
          <p14:tracePt t="20942" x="6145213" y="2065338"/>
          <p14:tracePt t="20942" x="6140450" y="2065338"/>
          <p14:tracePt t="20948" x="6115050" y="2039938"/>
          <p14:tracePt t="20948" x="6108700" y="2033588"/>
          <p14:tracePt t="20949" x="6108700" y="2028825"/>
          <p14:tracePt t="20950" x="6102350" y="2022475"/>
          <p14:tracePt t="20951" x="6096000" y="2022475"/>
          <p14:tracePt t="20954" x="6089650" y="2016125"/>
          <p14:tracePt t="20954" x="6083300" y="2009775"/>
          <p14:tracePt t="20955" x="6076950" y="2003425"/>
          <p14:tracePt t="20960" x="6051550" y="1984375"/>
          <p14:tracePt t="20961" x="6046788" y="1984375"/>
          <p14:tracePt t="20966" x="6015038" y="1958975"/>
          <p14:tracePt t="20972" x="5983288" y="1939925"/>
          <p14:tracePt t="20973" x="5970588" y="1928813"/>
          <p14:tracePt t="20973" x="5964238" y="1928813"/>
          <p14:tracePt t="20978" x="5934075" y="1909763"/>
          <p14:tracePt t="20979" x="5927725" y="1909763"/>
          <p14:tracePt t="20984" x="5889625" y="1897063"/>
          <p14:tracePt t="20990" x="5853113" y="1878013"/>
          <p14:tracePt t="20991" x="5846763" y="1878013"/>
          <p14:tracePt t="20996" x="5808663" y="1865313"/>
          <p14:tracePt t="20997" x="5802313" y="1858963"/>
          <p14:tracePt t="21002" x="5759450" y="1847850"/>
          <p14:tracePt t="21003" x="5753100" y="1847850"/>
          <p14:tracePt t="21008" x="5721350" y="1841500"/>
          <p14:tracePt t="21015" x="5665788" y="1828800"/>
          <p14:tracePt t="21015" x="5659438" y="1828800"/>
          <p14:tracePt t="21016" x="5646738" y="1822450"/>
          <p14:tracePt t="21020" x="5614988" y="1816100"/>
          <p14:tracePt t="21021" x="5602288" y="1816100"/>
          <p14:tracePt t="21026" x="5565775" y="1816100"/>
          <p14:tracePt t="21027" x="5553075" y="1816100"/>
          <p14:tracePt t="21028" x="5534025" y="1816100"/>
          <p14:tracePt t="21033" x="5502275" y="1809750"/>
          <p14:tracePt t="21033" x="5495925" y="1809750"/>
          <p14:tracePt t="21034" x="5489575" y="1809750"/>
          <p14:tracePt t="21038" x="5453063" y="1803400"/>
          <p14:tracePt t="21039" x="5446713" y="1803400"/>
          <p14:tracePt t="21045" x="5408613" y="1803400"/>
          <p14:tracePt t="21045" x="5402263" y="1803400"/>
          <p14:tracePt t="21046" x="5395913" y="1803400"/>
          <p14:tracePt t="21051" x="5378450" y="1803400"/>
          <p14:tracePt t="21051" x="5372100" y="1803400"/>
          <p14:tracePt t="21052" x="5353050" y="1803400"/>
          <p14:tracePt t="21057" x="5334000" y="1803400"/>
          <p14:tracePt t="21057" x="5327650" y="1809750"/>
          <p14:tracePt t="21101" x="5095875" y="1865313"/>
          <p14:tracePt t="21101" x="5095875" y="1871663"/>
          <p14:tracePt t="21103" x="5091113" y="1871663"/>
          <p14:tracePt t="21105" x="5078413" y="1878013"/>
          <p14:tracePt t="21111" x="5053013" y="1897063"/>
          <p14:tracePt t="21112" x="5046663" y="1897063"/>
          <p14:tracePt t="21118" x="5021263" y="1909763"/>
          <p14:tracePt t="21118" x="5021263" y="1916113"/>
          <p14:tracePt t="21124" x="4997450" y="1928813"/>
          <p14:tracePt t="21129" x="4984750" y="1939925"/>
          <p14:tracePt t="21130" x="4972050" y="1946275"/>
          <p14:tracePt t="21136" x="4959350" y="1965325"/>
          <p14:tracePt t="21136" x="4953000" y="1965325"/>
          <p14:tracePt t="21142" x="4940300" y="1978025"/>
          <p14:tracePt t="21143" x="4933950" y="1984375"/>
          <p14:tracePt t="21143" x="4933950" y="1990725"/>
          <p14:tracePt t="21148" x="4921250" y="2003425"/>
          <p14:tracePt t="21148" x="4914900" y="2003425"/>
          <p14:tracePt t="21154" x="4897438" y="2033588"/>
          <p14:tracePt t="21160" x="4891088" y="2046288"/>
          <p14:tracePt t="21160" x="4884738" y="2052638"/>
          <p14:tracePt t="21166" x="4872038" y="2065338"/>
          <p14:tracePt t="21167" x="4872038" y="2071688"/>
          <p14:tracePt t="21172" x="4865688" y="2090738"/>
          <p14:tracePt t="21178" x="4852988" y="2109788"/>
          <p14:tracePt t="21184" x="4846638" y="2127250"/>
          <p14:tracePt t="21185" x="4846638" y="2133600"/>
          <p14:tracePt t="21190" x="4840288" y="2146300"/>
          <p14:tracePt t="21196" x="4840288" y="2159000"/>
          <p14:tracePt t="21202" x="4840288" y="2178050"/>
          <p14:tracePt t="21208" x="4840288" y="2190750"/>
          <p14:tracePt t="21209" x="4840288" y="2197100"/>
          <p14:tracePt t="21214" x="4840288" y="2209800"/>
          <p14:tracePt t="21220" x="4840288" y="2227263"/>
          <p14:tracePt t="21226" x="4840288" y="2239963"/>
          <p14:tracePt t="21232" x="4840288" y="2259013"/>
          <p14:tracePt t="21238" x="4846638" y="2271713"/>
          <p14:tracePt t="21239" x="4846638" y="2278063"/>
          <p14:tracePt t="21245" x="4859338" y="2297113"/>
          <p14:tracePt t="21251" x="4865688" y="2301875"/>
          <p14:tracePt t="21251" x="4865688" y="2308225"/>
          <p14:tracePt t="21257" x="4872038" y="2320925"/>
          <p14:tracePt t="21263" x="4884738" y="2333625"/>
          <p14:tracePt t="21269" x="4897438" y="2346325"/>
          <p14:tracePt t="21275" x="4908550" y="2352675"/>
          <p14:tracePt t="21281" x="4914900" y="2365375"/>
          <p14:tracePt t="21282" x="4921250" y="2371725"/>
          <p14:tracePt t="21287" x="4933950" y="2378075"/>
          <p14:tracePt t="21293" x="4946650" y="2384425"/>
          <p14:tracePt t="21300" x="4965700" y="2395538"/>
          <p14:tracePt t="21301" x="4965700" y="2401888"/>
          <p14:tracePt t="21305" x="4978400" y="2408238"/>
          <p14:tracePt t="21306" x="4984750" y="2408238"/>
          <p14:tracePt t="21317" x="5014913" y="2420938"/>
          <p14:tracePt t="21323" x="5033963" y="2427288"/>
          <p14:tracePt t="21324" x="5033963" y="2433638"/>
          <p14:tracePt t="21325" x="5040313" y="2433638"/>
          <p14:tracePt t="21326" x="5046663" y="2439988"/>
          <p14:tracePt t="21329" x="5053013" y="2439988"/>
          <p14:tracePt t="21330" x="5059363" y="2439988"/>
          <p14:tracePt t="21335" x="5072063" y="2446338"/>
          <p14:tracePt t="21336" x="5078413" y="2446338"/>
          <p14:tracePt t="21342" x="5108575" y="2452688"/>
          <p14:tracePt t="21348" x="5121275" y="2452688"/>
          <p14:tracePt t="21348" x="5127625" y="2452688"/>
          <p14:tracePt t="21349" x="5133975" y="2452688"/>
          <p14:tracePt t="21354" x="5146675" y="2459038"/>
          <p14:tracePt t="21354" x="5153025" y="2459038"/>
          <p14:tracePt t="21355" x="5159375" y="2465388"/>
          <p14:tracePt t="21360" x="5178425" y="2465388"/>
          <p14:tracePt t="21366" x="5202238" y="2465388"/>
          <p14:tracePt t="21372" x="5227638" y="2465388"/>
          <p14:tracePt t="21373" x="5233988" y="2465388"/>
          <p14:tracePt t="21378" x="5246688" y="2471738"/>
          <p14:tracePt t="21378" x="5253038" y="2471738"/>
          <p14:tracePt t="21379" x="5259388" y="2471738"/>
          <p14:tracePt t="21384" x="5278438" y="2471738"/>
          <p14:tracePt t="21384" x="5284788" y="2471738"/>
          <p14:tracePt t="21390" x="5308600" y="2471738"/>
          <p14:tracePt t="21396" x="5334000" y="2471738"/>
          <p14:tracePt t="21402" x="5365750" y="2471738"/>
          <p14:tracePt t="21408" x="5395913" y="2465388"/>
          <p14:tracePt t="21409" x="5402263" y="2465388"/>
          <p14:tracePt t="21414" x="5434013" y="2459038"/>
          <p14:tracePt t="21420" x="5465763" y="2452688"/>
          <p14:tracePt t="21421" x="5476875" y="2452688"/>
          <p14:tracePt t="21422" x="5483225" y="2452688"/>
          <p14:tracePt t="21426" x="5502275" y="2452688"/>
          <p14:tracePt t="21432" x="5546725" y="2439988"/>
          <p14:tracePt t="21433" x="5553075" y="2439988"/>
          <p14:tracePt t="21439" x="5589588" y="2433638"/>
          <p14:tracePt t="21440" x="5595938" y="2433638"/>
          <p14:tracePt t="21444" x="5614988" y="2427288"/>
          <p14:tracePt t="21445" x="5627688" y="2420938"/>
          <p14:tracePt t="21446" x="5634038" y="2420938"/>
          <p14:tracePt t="21457" x="5689600" y="2414588"/>
          <p14:tracePt t="21463" x="5715000" y="2408238"/>
          <p14:tracePt t="21463" x="5721350" y="2401888"/>
          <p14:tracePt t="21469" x="5746750" y="2395538"/>
          <p14:tracePt t="21475" x="5770563" y="2390775"/>
          <p14:tracePt t="21481" x="5789613" y="2378075"/>
          <p14:tracePt t="21487" x="5808663" y="2371725"/>
          <p14:tracePt t="21488" x="5815013" y="2371725"/>
          <p14:tracePt t="21493" x="5827713" y="2365375"/>
          <p14:tracePt t="21501" x="5846763" y="2352675"/>
          <p14:tracePt t="21505" x="5853113" y="2352675"/>
          <p14:tracePt t="21517" x="5876925" y="2333625"/>
          <p14:tracePt t="21523" x="5883275" y="2327275"/>
          <p14:tracePt t="21529" x="5889625" y="2320925"/>
          <p14:tracePt t="21535" x="5895975" y="2314575"/>
          <p14:tracePt t="21541" x="5902325" y="2314575"/>
          <p14:tracePt t="21547" x="5902325" y="2308225"/>
          <p14:tracePt t="21548" x="5908675" y="2308225"/>
          <p14:tracePt t="21554" x="5908675" y="2301875"/>
          <p14:tracePt t="21560" x="5915025" y="2301875"/>
          <p14:tracePt t="21568" x="5915025" y="2297113"/>
          <p14:tracePt t="21572" x="5921375" y="2297113"/>
          <p14:tracePt t="21578" x="5921375" y="2290763"/>
          <p14:tracePt t="21585" x="5927725" y="2290763"/>
          <p14:tracePt t="21600" x="5927725" y="2284413"/>
          <p14:tracePt t="21693" x="5921375" y="2284413"/>
          <p14:tracePt t="21754" x="5927725" y="2284413"/>
          <p14:tracePt t="21755" x="5927725" y="2278063"/>
          <p14:tracePt t="21760" x="5934075" y="2278063"/>
          <p14:tracePt t="21766" x="5940425" y="2278063"/>
          <p14:tracePt t="21772" x="5953125" y="2278063"/>
          <p14:tracePt t="21778" x="5970588" y="2278063"/>
          <p14:tracePt t="21784" x="5995988" y="2271713"/>
          <p14:tracePt t="21790" x="6015038" y="2271713"/>
          <p14:tracePt t="21790" x="6027738" y="2271713"/>
          <p14:tracePt t="21796" x="6064250" y="2265363"/>
          <p14:tracePt t="21802" x="6089650" y="2265363"/>
          <p14:tracePt t="21808" x="6134100" y="2265363"/>
          <p14:tracePt t="21814" x="6164263" y="2259013"/>
          <p14:tracePt t="21815" x="6183313" y="2252663"/>
          <p14:tracePt t="21820" x="6221413" y="2252663"/>
          <p14:tracePt t="21821" x="6227763" y="2252663"/>
          <p14:tracePt t="21826" x="6276975" y="2246313"/>
          <p14:tracePt t="21832" x="6321425" y="2239963"/>
          <p14:tracePt t="21838" x="6357938" y="2239963"/>
          <p14:tracePt t="21839" x="6376988" y="2239963"/>
          <p14:tracePt t="21844" x="6415088" y="2239963"/>
          <p14:tracePt t="21845" x="6427788" y="2239963"/>
          <p14:tracePt t="21850" x="6457950" y="2239963"/>
          <p14:tracePt t="21851" x="6464300" y="2233613"/>
          <p14:tracePt t="21856" x="6496050" y="2233613"/>
          <p14:tracePt t="21857" x="6502400" y="2233613"/>
          <p14:tracePt t="21862" x="6521450" y="2233613"/>
          <p14:tracePt t="21863" x="6526213" y="2233613"/>
          <p14:tracePt t="21864" x="6532563" y="2233613"/>
          <p14:tracePt t="21868" x="6545263" y="2233613"/>
          <p14:tracePt t="21869" x="6551613" y="2233613"/>
          <p14:tracePt t="21875" x="6577013" y="2233613"/>
          <p14:tracePt t="21875" x="6583363" y="2233613"/>
          <p14:tracePt t="21880" x="6596063" y="2233613"/>
          <p14:tracePt t="21881" x="6602413" y="2233613"/>
          <p14:tracePt t="21887" x="6615113" y="2233613"/>
          <p14:tracePt t="21893" x="6626225" y="2233613"/>
          <p14:tracePt t="21893" x="6632575" y="2233613"/>
          <p14:tracePt t="21899" x="6638925" y="2233613"/>
          <p14:tracePt t="21905" x="6645275" y="2233613"/>
          <p14:tracePt t="21911" x="6651625" y="2233613"/>
          <p14:tracePt t="21917" x="6657975" y="2233613"/>
          <p14:tracePt t="22051" x="6657975" y="2227263"/>
          <p14:tracePt t="22079" x="6657975" y="2220913"/>
          <p14:tracePt t="22105" x="6664325" y="2220913"/>
          <p14:tracePt t="22114" x="6670675" y="2214563"/>
          <p14:tracePt t="22123" x="6677025" y="2214563"/>
          <p14:tracePt t="22124" x="6683375" y="2214563"/>
          <p14:tracePt t="22130" x="6689725" y="2214563"/>
          <p14:tracePt t="22135" x="6696075" y="2214563"/>
          <p14:tracePt t="22142" x="6708775" y="2214563"/>
          <p14:tracePt t="22147" x="6719888" y="2214563"/>
          <p14:tracePt t="22159" x="6751638" y="2214563"/>
          <p14:tracePt t="22166" x="6777038" y="2214563"/>
          <p14:tracePt t="22166" x="6783388" y="2214563"/>
          <p14:tracePt t="22171" x="6796088" y="2214563"/>
          <p14:tracePt t="22177" x="6819900" y="2214563"/>
          <p14:tracePt t="22178" x="6826250" y="2214563"/>
          <p14:tracePt t="22184" x="6838950" y="2214563"/>
          <p14:tracePt t="22185" x="6845300" y="2214563"/>
          <p14:tracePt t="22190" x="6864350" y="2214563"/>
          <p14:tracePt t="22190" x="6870700" y="2214563"/>
          <p14:tracePt t="22196" x="6883400" y="2214563"/>
          <p14:tracePt t="22202" x="6907213" y="2220913"/>
          <p14:tracePt t="22208" x="6926263" y="2220913"/>
          <p14:tracePt t="22208" x="6932613" y="2220913"/>
          <p14:tracePt t="22214" x="6951663" y="2220913"/>
          <p14:tracePt t="22214" x="6958013" y="2220913"/>
          <p14:tracePt t="22220" x="6970713" y="2220913"/>
          <p14:tracePt t="22220" x="6977063" y="2220913"/>
          <p14:tracePt t="22226" x="6989763" y="2227263"/>
          <p14:tracePt t="22232" x="7000875" y="2233613"/>
          <p14:tracePt t="22233" x="7007225" y="2233613"/>
          <p14:tracePt t="22238" x="7019925" y="2233613"/>
          <p14:tracePt t="22244" x="7032625" y="2233613"/>
          <p14:tracePt t="22250" x="7038975" y="2233613"/>
          <p14:tracePt t="22256" x="7051675" y="2233613"/>
          <p14:tracePt t="22263" x="7058025" y="2239963"/>
          <p14:tracePt t="22268" x="7064375" y="2239963"/>
          <p14:tracePt t="22274" x="7070725" y="2239963"/>
          <p14:tracePt t="22280" x="7077075" y="2239963"/>
          <p14:tracePt t="22288" x="7083425" y="2239963"/>
          <p14:tracePt t="22292" x="7089775" y="2239963"/>
          <p14:tracePt t="22299" x="7089775" y="2246313"/>
          <p14:tracePt t="22305" x="7096125" y="2246313"/>
          <p14:tracePt t="22311" x="7100888" y="2246313"/>
          <p14:tracePt t="22317" x="7100888" y="2252663"/>
          <p14:tracePt t="22323" x="7107238" y="2252663"/>
          <p14:tracePt t="22329" x="7113588" y="2252663"/>
          <p14:tracePt t="22335" x="7119938" y="2252663"/>
          <p14:tracePt t="22348" x="7119938" y="2259013"/>
          <p14:tracePt t="22350" x="7126288" y="2259013"/>
          <p14:tracePt t="23937" x="7132638" y="2265363"/>
          <p14:tracePt t="23938" x="7138988" y="2271713"/>
          <p14:tracePt t="23940" x="7138988" y="2278063"/>
          <p14:tracePt t="23941" x="7145338" y="2278063"/>
          <p14:tracePt t="23941" x="7145338" y="2284413"/>
          <p14:tracePt t="23946" x="7183438" y="2320925"/>
          <p14:tracePt t="23947" x="7189788" y="2327275"/>
          <p14:tracePt t="23948" x="7194550" y="2339975"/>
          <p14:tracePt t="23952" x="7232650" y="2365375"/>
          <p14:tracePt t="23953" x="7239000" y="2378075"/>
          <p14:tracePt t="23958" x="7277100" y="2408238"/>
          <p14:tracePt t="23959" x="7288213" y="2414588"/>
          <p14:tracePt t="23964" x="7358063" y="2465388"/>
          <p14:tracePt t="23966" x="7377113" y="2471738"/>
          <p14:tracePt t="23966" x="7388225" y="2482850"/>
          <p14:tracePt t="23971" x="7439025" y="2520950"/>
          <p14:tracePt t="23971" x="7458075" y="2520950"/>
          <p14:tracePt t="23972" x="7470775" y="2533650"/>
          <p14:tracePt t="23976" x="7526338" y="2565400"/>
          <p14:tracePt t="23977" x="7545388" y="2576513"/>
          <p14:tracePt t="23978" x="7564438" y="2582863"/>
          <p14:tracePt t="23983" x="7632700" y="2620963"/>
          <p14:tracePt t="23983" x="7651750" y="2633663"/>
          <p14:tracePt t="23984" x="7675563" y="2652713"/>
          <p14:tracePt t="23989" x="7788275" y="2714625"/>
          <p14:tracePt t="23989" x="7813675" y="2720975"/>
          <p14:tracePt t="23995" x="7962900" y="2814638"/>
          <p14:tracePt t="23996" x="7981950" y="2820988"/>
          <p14:tracePt t="23997" x="8013700" y="2840038"/>
          <p14:tracePt t="24001" x="8062913" y="2870200"/>
          <p14:tracePt t="24007" x="8239125" y="2963863"/>
          <p14:tracePt t="24013" x="8462963" y="3070225"/>
          <p14:tracePt t="24014" x="8494713" y="3089275"/>
          <p14:tracePt t="24019" x="8601075" y="3138488"/>
          <p14:tracePt t="24025" x="8794750" y="3225800"/>
          <p14:tracePt t="24026" x="8812213" y="3238500"/>
          <p14:tracePt t="24031" x="8950325" y="3294063"/>
          <p14:tracePt t="24032" x="8982075" y="3306763"/>
          <p14:tracePt t="24037" x="9082088" y="3344863"/>
          <p14:tracePt t="24038" x="9112250" y="3357563"/>
          <p14:tracePt t="24043" x="9263063" y="3413125"/>
          <p14:tracePt t="24044" x="9286875" y="3425825"/>
          <p14:tracePt t="24049" x="9382125" y="3457575"/>
          <p14:tracePt t="24050" x="9399588" y="3463925"/>
          <p14:tracePt t="24055" x="9505950" y="3500438"/>
          <p14:tracePt t="24056" x="9525000" y="3506788"/>
          <p14:tracePt t="24063" x="9674225" y="3557588"/>
          <p14:tracePt t="24063" x="9693275" y="3563938"/>
          <p14:tracePt t="24064" x="9705975" y="3563938"/>
          <p14:tracePt t="24067" x="9750425" y="3575050"/>
          <p14:tracePt t="24068" x="9767888" y="3581400"/>
          <p14:tracePt t="24080" x="9925050" y="3619500"/>
          <p14:tracePt t="24086" x="10018713" y="3638550"/>
          <p14:tracePt t="24092" x="10067925" y="3644900"/>
          <p14:tracePt t="24092" x="10080625" y="3651250"/>
          <p14:tracePt t="24093" x="10093325" y="3651250"/>
          <p14:tracePt t="24094" x="10099675" y="3651250"/>
          <p14:tracePt t="24098" x="10112375" y="3656013"/>
          <p14:tracePt t="24098" x="10125075" y="3656013"/>
          <p14:tracePt t="24099" x="10144125" y="3656013"/>
          <p14:tracePt t="24104" x="10186988" y="3662363"/>
          <p14:tracePt t="24104" x="10193338" y="3668713"/>
          <p14:tracePt t="24110" x="10237788" y="3668713"/>
          <p14:tracePt t="24110" x="10242550" y="3668713"/>
          <p14:tracePt t="24116" x="10287000" y="3668713"/>
          <p14:tracePt t="24117" x="10293350" y="3668713"/>
          <p14:tracePt t="24122" x="10312400" y="3668713"/>
          <p14:tracePt t="24123" x="10318750" y="3668713"/>
          <p14:tracePt t="24128" x="10355263" y="3668713"/>
          <p14:tracePt t="24134" x="10399713" y="3668713"/>
          <p14:tracePt t="24135" x="10406063" y="3668713"/>
          <p14:tracePt t="24140" x="10425113" y="3668713"/>
          <p14:tracePt t="24141" x="10436225" y="3668713"/>
          <p14:tracePt t="24146" x="10467975" y="3668713"/>
          <p14:tracePt t="24147" x="10480675" y="3668713"/>
          <p14:tracePt t="24152" x="10512425" y="3668713"/>
          <p14:tracePt t="24158" x="10542588" y="3668713"/>
          <p14:tracePt t="24159" x="10548938" y="3668713"/>
          <p14:tracePt t="24164" x="10574338" y="3668713"/>
          <p14:tracePt t="24165" x="10580688" y="3668713"/>
          <p14:tracePt t="24166" x="10587038" y="3668713"/>
          <p14:tracePt t="24170" x="10599738" y="3668713"/>
          <p14:tracePt t="24171" x="10606088" y="3668713"/>
          <p14:tracePt t="24176" x="10636250" y="3668713"/>
          <p14:tracePt t="24177" x="10642600" y="3668713"/>
          <p14:tracePt t="24178" x="10648950" y="3668713"/>
          <p14:tracePt t="24183" x="10674350" y="3668713"/>
          <p14:tracePt t="24184" x="10680700" y="3668713"/>
          <p14:tracePt t="24188" x="10699750" y="3668713"/>
          <p14:tracePt t="24195" x="10729913" y="3668713"/>
          <p14:tracePt t="24195" x="10736263" y="3668713"/>
          <p14:tracePt t="24196" x="10742613" y="3668713"/>
          <p14:tracePt t="24201" x="10761663" y="3668713"/>
          <p14:tracePt t="24207" x="10793413" y="3668713"/>
          <p14:tracePt t="24213" x="10806113" y="3668713"/>
          <p14:tracePt t="24213" x="10817225" y="3675063"/>
          <p14:tracePt t="24219" x="10842625" y="3681413"/>
          <p14:tracePt t="24225" x="10861675" y="3694113"/>
          <p14:tracePt t="24226" x="10868025" y="3694113"/>
          <p14:tracePt t="24231" x="10893425" y="3706813"/>
          <p14:tracePt t="24237" x="10910888" y="3719513"/>
          <p14:tracePt t="24238" x="10917238" y="3725863"/>
          <p14:tracePt t="24243" x="10936288" y="3749675"/>
          <p14:tracePt t="24249" x="10961688" y="3781425"/>
          <p14:tracePt t="24255" x="10980738" y="3825875"/>
          <p14:tracePt t="24256" x="10987088" y="3832225"/>
          <p14:tracePt t="24261" x="10999788" y="3868738"/>
          <p14:tracePt t="24262" x="10999788" y="3881438"/>
          <p14:tracePt t="24263" x="10999788" y="3887788"/>
          <p14:tracePt t="24267" x="11004550" y="3919538"/>
          <p14:tracePt t="24268" x="11010900" y="3930650"/>
          <p14:tracePt t="24273" x="11017250" y="3981450"/>
          <p14:tracePt t="24274" x="11017250" y="3987800"/>
          <p14:tracePt t="24275" x="11017250" y="4000500"/>
          <p14:tracePt t="24276" x="11017250" y="4006850"/>
          <p14:tracePt t="24280" x="11017250" y="4024313"/>
          <p14:tracePt t="24281" x="11017250" y="4049713"/>
          <p14:tracePt t="24285" x="11010900" y="4111625"/>
          <p14:tracePt t="24286" x="11010900" y="4117975"/>
          <p14:tracePt t="24292" x="10993438" y="4181475"/>
          <p14:tracePt t="24292" x="10993438" y="4194175"/>
          <p14:tracePt t="24293" x="10993438" y="4205288"/>
          <p14:tracePt t="24298" x="10968038" y="4256088"/>
          <p14:tracePt t="24298" x="10968038" y="4268788"/>
          <p14:tracePt t="24299" x="10955338" y="4275138"/>
          <p14:tracePt t="24304" x="10936288" y="4330700"/>
          <p14:tracePt t="24304" x="10929938" y="4343400"/>
          <p14:tracePt t="24305" x="10923588" y="4356100"/>
          <p14:tracePt t="24310" x="10893425" y="4418013"/>
          <p14:tracePt t="24311" x="10887075" y="4430713"/>
          <p14:tracePt t="24316" x="10855325" y="4486275"/>
          <p14:tracePt t="24316" x="10842625" y="4511675"/>
          <p14:tracePt t="24322" x="10793413" y="4586288"/>
          <p14:tracePt t="24328" x="10748963" y="4654550"/>
          <p14:tracePt t="24334" x="10706100" y="4718050"/>
          <p14:tracePt t="24335" x="10706100" y="4724400"/>
          <p14:tracePt t="24335" x="10693400" y="4737100"/>
          <p14:tracePt t="24340" x="10648950" y="4799013"/>
          <p14:tracePt t="24341" x="10642600" y="4811713"/>
          <p14:tracePt t="24342" x="10636250" y="4824413"/>
          <p14:tracePt t="24346" x="10606088" y="4873625"/>
          <p14:tracePt t="24347" x="10593388" y="4873625"/>
          <p14:tracePt t="24352" x="10567988" y="4922838"/>
          <p14:tracePt t="24353" x="10561638" y="4929188"/>
          <p14:tracePt t="24359" x="10518775" y="4999038"/>
          <p14:tracePt t="24364" x="10487025" y="5054600"/>
          <p14:tracePt t="24365" x="10467975" y="5073650"/>
          <p14:tracePt t="24372" x="10429875" y="5129213"/>
          <p14:tracePt t="24372" x="10425113" y="5141913"/>
          <p14:tracePt t="24376" x="10406063" y="5173663"/>
          <p14:tracePt t="24377" x="10393363" y="5186363"/>
          <p14:tracePt t="24389" x="10348913" y="5273675"/>
          <p14:tracePt t="24390" x="10336213" y="5291138"/>
          <p14:tracePt t="24395" x="10318750" y="5335588"/>
          <p14:tracePt t="24401" x="10299700" y="5391150"/>
          <p14:tracePt t="24407" x="10293350" y="5435600"/>
          <p14:tracePt t="24408" x="10293350" y="5441950"/>
          <p14:tracePt t="24413" x="10287000" y="5472113"/>
          <p14:tracePt t="24419" x="10287000" y="5510213"/>
          <p14:tracePt t="24420" x="10287000" y="5516563"/>
          <p14:tracePt t="24420" x="10287000" y="5522913"/>
          <p14:tracePt t="24421" x="10287000" y="5529263"/>
          <p14:tracePt t="24425" x="10293350" y="5535613"/>
          <p14:tracePt t="24426" x="10293350" y="5548313"/>
          <p14:tracePt t="24426" x="10293350" y="5553075"/>
          <p14:tracePt t="24427" x="10299700" y="5565775"/>
          <p14:tracePt t="24431" x="10306050" y="5584825"/>
          <p14:tracePt t="24431" x="10312400" y="5597525"/>
          <p14:tracePt t="24437" x="10331450" y="5635625"/>
          <p14:tracePt t="24443" x="10355263" y="5678488"/>
          <p14:tracePt t="24449" x="10406063" y="5746750"/>
          <p14:tracePt t="24455" x="10455275" y="5797550"/>
          <p14:tracePt t="24456" x="10480675" y="5816600"/>
          <p14:tracePt t="24461" x="10525125" y="5859463"/>
          <p14:tracePt t="24462" x="10529888" y="5859463"/>
          <p14:tracePt t="24467" x="10593388" y="5903913"/>
          <p14:tracePt t="24468" x="10599738" y="5910263"/>
          <p14:tracePt t="24473" x="10668000" y="5946775"/>
          <p14:tracePt t="24474" x="10687050" y="5953125"/>
          <p14:tracePt t="24475" x="10699750" y="5959475"/>
          <p14:tracePt t="24479" x="10755313" y="5984875"/>
          <p14:tracePt t="24480" x="10768013" y="5997575"/>
          <p14:tracePt t="24481" x="10793413" y="6002338"/>
          <p14:tracePt t="24486" x="10861675" y="6021388"/>
          <p14:tracePt t="24486" x="10874375" y="6021388"/>
          <p14:tracePt t="24492" x="10955338" y="6040438"/>
          <p14:tracePt t="24492" x="10968038" y="6040438"/>
          <p14:tracePt t="24498" x="11055350" y="6053138"/>
          <p14:tracePt t="24498" x="11074400" y="6059488"/>
          <p14:tracePt t="24499" x="11087100" y="6059488"/>
          <p14:tracePt t="24504" x="11142663" y="6059488"/>
          <p14:tracePt t="24504" x="11161713" y="6059488"/>
          <p14:tracePt t="24505" x="11174413" y="6059488"/>
          <p14:tracePt t="24510" x="11236325" y="6059488"/>
          <p14:tracePt t="24510" x="11249025" y="6059488"/>
          <p14:tracePt t="24516" x="11304588" y="6053138"/>
          <p14:tracePt t="24516" x="11323638" y="6046788"/>
          <p14:tracePt t="24522" x="11391900" y="6027738"/>
          <p14:tracePt t="24522" x="11417300" y="6015038"/>
          <p14:tracePt t="24528" x="11479213" y="5991225"/>
          <p14:tracePt t="24529" x="11485563" y="5984875"/>
          <p14:tracePt t="24529" x="11498263" y="5978525"/>
          <p14:tracePt t="24534" x="11561763" y="5940425"/>
          <p14:tracePt t="24540" x="11623675" y="5897563"/>
          <p14:tracePt t="24546" x="11710988" y="5827713"/>
          <p14:tracePt t="24552" x="11761788" y="5772150"/>
          <p14:tracePt t="24553" x="11766550" y="5759450"/>
          <p14:tracePt t="24553" x="11779250" y="5740400"/>
          <p14:tracePt t="24558" x="11817350" y="5684838"/>
          <p14:tracePt t="24559" x="11842750" y="5653088"/>
          <p14:tracePt t="24560" x="11842750" y="5640388"/>
          <p14:tracePt t="24564" x="11885613" y="5572125"/>
          <p14:tracePt t="24565" x="11885613" y="5553075"/>
          <p14:tracePt t="24570" x="11923713" y="5478463"/>
          <p14:tracePt t="24571" x="11936413" y="5441950"/>
          <p14:tracePt t="24572" x="11949113" y="5422900"/>
          <p14:tracePt t="24576" x="11972925" y="5341938"/>
          <p14:tracePt t="24577" x="11979275" y="5316538"/>
          <p14:tracePt t="24582" x="12004675" y="5197475"/>
          <p14:tracePt t="24583" x="12011025" y="5167313"/>
          <p14:tracePt t="24588" x="12023725" y="5067300"/>
          <p14:tracePt t="24589" x="12023725" y="5035550"/>
          <p14:tracePt t="24590" x="12030075" y="5022850"/>
          <p14:tracePt t="24595" x="12030075" y="4886325"/>
          <p14:tracePt t="24601" x="12030075" y="4718050"/>
          <p14:tracePt t="24601" x="12030075" y="4686300"/>
          <p14:tracePt t="24602" x="12023725" y="4654550"/>
          <p14:tracePt t="24607" x="11998325" y="4518025"/>
          <p14:tracePt t="24608" x="11998325" y="4492625"/>
          <p14:tracePt t="24613" x="11960225" y="4356100"/>
          <p14:tracePt t="24619" x="11898313" y="4149725"/>
          <p14:tracePt t="24619" x="11885613" y="4117975"/>
          <p14:tracePt t="24620" x="11879263" y="4094163"/>
          <p14:tracePt t="24625" x="11823700" y="3956050"/>
          <p14:tracePt t="24625" x="11804650" y="3925888"/>
          <p14:tracePt t="24631" x="11730038" y="3732213"/>
          <p14:tracePt t="24637" x="11642725" y="3563938"/>
          <p14:tracePt t="24643" x="11517313" y="3351213"/>
          <p14:tracePt t="24644" x="11491913" y="3300413"/>
          <p14:tracePt t="24649" x="11449050" y="3219450"/>
          <p14:tracePt t="24650" x="11430000" y="3201988"/>
          <p14:tracePt t="24650" x="11417300" y="3170238"/>
          <p14:tracePt t="24651" x="11391900" y="3138488"/>
          <p14:tracePt t="24656" x="11336338" y="3051175"/>
          <p14:tracePt t="24656" x="11317288" y="3025775"/>
          <p14:tracePt t="24661" x="11242675" y="2914650"/>
          <p14:tracePt t="24662" x="11223625" y="2889250"/>
          <p14:tracePt t="24667" x="11155363" y="2795588"/>
          <p14:tracePt t="24668" x="11136313" y="2776538"/>
          <p14:tracePt t="24669" x="11123613" y="2752725"/>
          <p14:tracePt t="24673" x="11042650" y="2663825"/>
          <p14:tracePt t="24674" x="11029950" y="2646363"/>
          <p14:tracePt t="24675" x="11004550" y="2620963"/>
          <p14:tracePt t="24679" x="10948988" y="2559050"/>
          <p14:tracePt t="24680" x="10929938" y="2546350"/>
          <p14:tracePt t="24685" x="10799763" y="2420938"/>
          <p14:tracePt t="24686" x="10780713" y="2401888"/>
          <p14:tracePt t="24691" x="10661650" y="2301875"/>
          <p14:tracePt t="24692" x="10636250" y="2278063"/>
          <p14:tracePt t="24697" x="10487025" y="2165350"/>
          <p14:tracePt t="24698" x="10455275" y="2139950"/>
          <p14:tracePt t="24699" x="10425113" y="2116138"/>
          <p14:tracePt t="24704" x="10325100" y="2046288"/>
          <p14:tracePt t="24704" x="10299700" y="2022475"/>
          <p14:tracePt t="24710" x="10125075" y="1903413"/>
          <p14:tracePt t="24710" x="10093325" y="1884363"/>
          <p14:tracePt t="24711" x="10067925" y="1865313"/>
          <p14:tracePt t="24715" x="9986963" y="1809750"/>
          <p14:tracePt t="24716" x="9955213" y="1797050"/>
          <p14:tracePt t="24722" x="9818688" y="1722438"/>
          <p14:tracePt t="24722" x="9799638" y="1703388"/>
          <p14:tracePt t="24723" x="9774238" y="1703388"/>
          <p14:tracePt t="24728" x="9680575" y="1660525"/>
          <p14:tracePt t="24728" x="9663113" y="1654175"/>
          <p14:tracePt t="24729" x="9644063" y="1641475"/>
          <p14:tracePt t="24734" x="9574213" y="1622425"/>
          <p14:tracePt t="24735" x="9556750" y="1616075"/>
          <p14:tracePt t="24740" x="9493250" y="1597025"/>
          <p14:tracePt t="24740" x="9480550" y="1597025"/>
          <p14:tracePt t="24746" x="9405938" y="1584325"/>
          <p14:tracePt t="24747" x="9369425" y="1579563"/>
          <p14:tracePt t="24752" x="9318625" y="1579563"/>
          <p14:tracePt t="24758" x="9237663" y="1573213"/>
          <p14:tracePt t="24764" x="9169400" y="1573213"/>
          <p14:tracePt t="24765" x="9163050" y="1573213"/>
          <p14:tracePt t="24770" x="9105900" y="1573213"/>
          <p14:tracePt t="24771" x="9099550" y="1579563"/>
          <p14:tracePt t="24776" x="9043988" y="1584325"/>
          <p14:tracePt t="24777" x="9031288" y="1590675"/>
          <p14:tracePt t="24782" x="8969375" y="1603375"/>
          <p14:tracePt t="24789" x="8875713" y="1635125"/>
          <p14:tracePt t="24795" x="8818563" y="1660525"/>
          <p14:tracePt t="24801" x="8775700" y="1690688"/>
          <p14:tracePt t="24806" x="8707438" y="1735138"/>
          <p14:tracePt t="24807" x="8688388" y="1754188"/>
          <p14:tracePt t="24813" x="8650288" y="1790700"/>
          <p14:tracePt t="24813" x="8643938" y="1797050"/>
          <p14:tracePt t="24814" x="8631238" y="1803400"/>
          <p14:tracePt t="24818" x="8594725" y="1847850"/>
          <p14:tracePt t="24819" x="8594725" y="1852613"/>
          <p14:tracePt t="24825" x="8550275" y="1916113"/>
          <p14:tracePt t="24825" x="8550275" y="1922463"/>
          <p14:tracePt t="24826" x="8537575" y="1935163"/>
          <p14:tracePt t="24831" x="8513763" y="1984375"/>
          <p14:tracePt t="24832" x="8513763" y="1997075"/>
          <p14:tracePt t="24837" x="8482013" y="2058988"/>
          <p14:tracePt t="24837" x="8482013" y="2078038"/>
          <p14:tracePt t="24838" x="8469313" y="2116138"/>
          <p14:tracePt t="24843" x="8456613" y="2159000"/>
          <p14:tracePt t="24843" x="8450263" y="2178050"/>
          <p14:tracePt t="24849" x="8426450" y="2284413"/>
          <p14:tracePt t="24849" x="8426450" y="2301875"/>
          <p14:tracePt t="24855" x="8413750" y="2408238"/>
          <p14:tracePt t="24861" x="8394700" y="2527300"/>
          <p14:tracePt t="24862" x="8388350" y="2552700"/>
          <p14:tracePt t="24867" x="8375650" y="2646363"/>
          <p14:tracePt t="24868" x="8369300" y="2663825"/>
          <p14:tracePt t="24873" x="8362950" y="2757488"/>
          <p14:tracePt t="24874" x="8356600" y="2776538"/>
          <p14:tracePt t="24879" x="8343900" y="2863850"/>
          <p14:tracePt t="24880" x="8343900" y="2876550"/>
          <p14:tracePt t="24885" x="8332788" y="2995613"/>
          <p14:tracePt t="24886" x="8332788" y="3014663"/>
          <p14:tracePt t="24887" x="8332788" y="3032125"/>
          <p14:tracePt t="24888" x="8332788" y="3038475"/>
          <p14:tracePt t="24891" x="8332788" y="3076575"/>
          <p14:tracePt t="24892" x="8332788" y="3095625"/>
          <p14:tracePt t="24893" x="8332788" y="3113088"/>
          <p14:tracePt t="24897" x="8326438" y="3176588"/>
          <p14:tracePt t="24898" x="8326438" y="3206750"/>
          <p14:tracePt t="24904" x="8326438" y="3270250"/>
          <p14:tracePt t="24909" x="8332788" y="3357563"/>
          <p14:tracePt t="24910" x="8332788" y="3370263"/>
          <p14:tracePt t="24916" x="8350250" y="3451225"/>
          <p14:tracePt t="24916" x="8350250" y="3457575"/>
          <p14:tracePt t="24917" x="8356600" y="3475038"/>
          <p14:tracePt t="24922" x="8369300" y="3532188"/>
          <p14:tracePt t="24923" x="8382000" y="3551238"/>
          <p14:tracePt t="24923" x="8382000" y="3568700"/>
          <p14:tracePt t="24928" x="8401050" y="3632200"/>
          <p14:tracePt t="24928" x="8413750" y="3651250"/>
          <p14:tracePt t="24929" x="8413750" y="3675063"/>
          <p14:tracePt t="24934" x="8431213" y="3738563"/>
          <p14:tracePt t="24935" x="8450263" y="3775075"/>
          <p14:tracePt t="24935" x="8456613" y="3794125"/>
          <p14:tracePt t="24940" x="8501063" y="3887788"/>
          <p14:tracePt t="24941" x="8501063" y="3906838"/>
          <p14:tracePt t="24946" x="8537575" y="3987800"/>
          <p14:tracePt t="24946" x="8543925" y="4006850"/>
          <p14:tracePt t="24952" x="8582025" y="4094163"/>
          <p14:tracePt t="24952" x="8594725" y="4117975"/>
          <p14:tracePt t="24953" x="8607425" y="4137025"/>
          <p14:tracePt t="24958" x="8637588" y="4198938"/>
          <p14:tracePt t="24959" x="8650288" y="4237038"/>
          <p14:tracePt t="24964" x="8713788" y="4349750"/>
          <p14:tracePt t="24965" x="8724900" y="4362450"/>
          <p14:tracePt t="24966" x="8731250" y="4379913"/>
          <p14:tracePt t="24970" x="8775700" y="4456113"/>
          <p14:tracePt t="24976" x="8837613" y="4537075"/>
          <p14:tracePt t="24982" x="8894763" y="4618038"/>
          <p14:tracePt t="24983" x="8905875" y="4624388"/>
          <p14:tracePt t="24988" x="8950325" y="4692650"/>
          <p14:tracePt t="24989" x="8963025" y="4705350"/>
          <p14:tracePt t="24994" x="9012238" y="4767263"/>
          <p14:tracePt t="24995" x="9024938" y="4779963"/>
          <p14:tracePt t="25000" x="9082088" y="4835525"/>
          <p14:tracePt t="25001" x="9088438" y="4841875"/>
          <p14:tracePt t="25002" x="9105900" y="4860925"/>
          <p14:tracePt t="25006" x="9144000" y="4899025"/>
          <p14:tracePt t="25007" x="9156700" y="4911725"/>
          <p14:tracePt t="25013" x="9224963" y="4973638"/>
          <p14:tracePt t="25019" x="9275763" y="5005388"/>
          <p14:tracePt t="25019" x="9293225" y="5022850"/>
          <p14:tracePt t="25024" x="9337675" y="5054600"/>
          <p14:tracePt t="25025" x="9363075" y="5073650"/>
          <p14:tracePt t="25031" x="9437688" y="5116513"/>
          <p14:tracePt t="25037" x="9505950" y="5160963"/>
          <p14:tracePt t="25037" x="9525000" y="5173663"/>
          <p14:tracePt t="25038" x="9537700" y="5173663"/>
          <p14:tracePt t="25043" x="9586913" y="5197475"/>
          <p14:tracePt t="25043" x="9599613" y="5210175"/>
          <p14:tracePt t="25044" x="9612313" y="5216525"/>
          <p14:tracePt t="25049" x="9637713" y="5229225"/>
          <p14:tracePt t="25050" x="9656763" y="5229225"/>
          <p14:tracePt t="25055" x="9756775" y="5273675"/>
          <p14:tracePt t="25055" x="9767888" y="5278438"/>
          <p14:tracePt t="25061" x="9844088" y="5297488"/>
          <p14:tracePt t="25062" x="9861550" y="5303838"/>
          <p14:tracePt t="25067" x="9925050" y="5322888"/>
          <p14:tracePt t="25073" x="10006013" y="5335588"/>
          <p14:tracePt t="25074" x="10018713" y="5341938"/>
          <p14:tracePt t="25079" x="10093325" y="5348288"/>
          <p14:tracePt t="25080" x="10106025" y="5348288"/>
          <p14:tracePt t="25085" x="10199688" y="5360988"/>
          <p14:tracePt t="25086" x="10218738" y="5360988"/>
          <p14:tracePt t="25092" x="10299700" y="5360988"/>
          <p14:tracePt t="25092" x="10312400" y="5360988"/>
          <p14:tracePt t="25097" x="10399713" y="5360988"/>
          <p14:tracePt t="25098" x="10418763" y="5360988"/>
          <p14:tracePt t="25103" x="10506075" y="5348288"/>
          <p14:tracePt t="25109" x="10636250" y="5329238"/>
          <p14:tracePt t="25110" x="10674350" y="5322888"/>
          <p14:tracePt t="25111" x="10693400" y="5316538"/>
          <p14:tracePt t="25115" x="10774363" y="5291138"/>
          <p14:tracePt t="25116" x="10793413" y="5291138"/>
          <p14:tracePt t="25122" x="10923588" y="5241925"/>
          <p14:tracePt t="25122" x="10942638" y="5235575"/>
          <p14:tracePt t="25123" x="10961688" y="5229225"/>
          <p14:tracePt t="25128" x="11061700" y="5186363"/>
          <p14:tracePt t="25128" x="11093450" y="5173663"/>
          <p14:tracePt t="25129" x="11110913" y="5160963"/>
          <p14:tracePt t="25134" x="11217275" y="5103813"/>
          <p14:tracePt t="25134" x="11249025" y="5086350"/>
          <p14:tracePt t="25135" x="11280775" y="5067300"/>
          <p14:tracePt t="25136" x="11304588" y="5041900"/>
          <p14:tracePt t="25140" x="11368088" y="4999038"/>
          <p14:tracePt t="25141" x="11417300" y="4967288"/>
          <p14:tracePt t="25146" x="11561763" y="4854575"/>
          <p14:tracePt t="25146" x="11579225" y="4829175"/>
          <p14:tracePt t="25147" x="11604625" y="4811713"/>
          <p14:tracePt t="25158" x="11872913" y="4498975"/>
          <p14:tracePt t="25159" x="11898313" y="4467225"/>
          <p14:tracePt t="25164" x="11972925" y="4349750"/>
          <p14:tracePt t="25165" x="11991975" y="4311650"/>
          <p14:tracePt t="25165" x="12011025" y="4281488"/>
          <p14:tracePt t="25166" x="12023725" y="4262438"/>
          <p14:tracePt t="25170" x="12085638" y="4137025"/>
          <p14:tracePt t="25170" x="12085638" y="4130675"/>
          <p14:tracePt t="25171" x="12098338" y="4100513"/>
          <p14:tracePt t="25176" x="12147550" y="3968750"/>
          <p14:tracePt t="25177" x="12160250" y="3937000"/>
          <p14:tracePt t="25248" x="12172950" y="2508250"/>
          <p14:tracePt t="25249" x="12166600" y="2489200"/>
          <p14:tracePt t="25249" x="12153900" y="2471738"/>
          <p14:tracePt t="25250" x="12147550" y="2459038"/>
          <p14:tracePt t="25252" x="12136438" y="2439988"/>
          <p14:tracePt t="25252" x="12130088" y="2427288"/>
          <p14:tracePt t="25255" x="12104688" y="2384425"/>
          <p14:tracePt t="25255" x="12104688" y="2365375"/>
          <p14:tracePt t="25256" x="12085638" y="2352675"/>
          <p14:tracePt t="25261" x="12049125" y="2284413"/>
          <p14:tracePt t="25262" x="12023725" y="2246313"/>
          <p14:tracePt t="25263" x="12017375" y="2233613"/>
          <p14:tracePt t="25267" x="11972925" y="2178050"/>
          <p14:tracePt t="25267" x="11966575" y="2159000"/>
          <p14:tracePt t="25273" x="11885613" y="2052638"/>
          <p14:tracePt t="25274" x="11879263" y="2039938"/>
          <p14:tracePt t="25280" x="11817350" y="1958975"/>
          <p14:tracePt t="25285" x="11772900" y="1909763"/>
          <p14:tracePt t="25286" x="11761788" y="1897063"/>
          <p14:tracePt t="25297" x="11668125" y="1790700"/>
          <p14:tracePt t="25303" x="11636375" y="1758950"/>
          <p14:tracePt t="25304" x="11617325" y="1741488"/>
          <p14:tracePt t="25305" x="11610975" y="1735138"/>
          <p14:tracePt t="25309" x="11579225" y="1709738"/>
          <p14:tracePt t="25310" x="11579225" y="1703388"/>
          <p14:tracePt t="25315" x="11549063" y="1677988"/>
          <p14:tracePt t="25316" x="11536363" y="1671638"/>
          <p14:tracePt t="25321" x="11491913" y="1641475"/>
          <p14:tracePt t="25322" x="11485563" y="1628775"/>
          <p14:tracePt t="25323" x="11474450" y="1622425"/>
          <p14:tracePt t="25327" x="11442700" y="1603375"/>
          <p14:tracePt t="25328" x="11430000" y="1597025"/>
          <p14:tracePt t="25334" x="11385550" y="1573213"/>
          <p14:tracePt t="25334" x="11380788" y="1566863"/>
          <p14:tracePt t="25340" x="11317288" y="1535113"/>
          <p14:tracePt t="25341" x="11310938" y="1528763"/>
          <p14:tracePt t="25346" x="11268075" y="1516063"/>
          <p14:tracePt t="25346" x="11255375" y="1509713"/>
          <p14:tracePt t="25358" x="11142663" y="1466850"/>
          <p14:tracePt t="25364" x="11080750" y="1454150"/>
          <p14:tracePt t="25370" x="11036300" y="1441450"/>
          <p14:tracePt t="25370" x="11029950" y="1441450"/>
          <p14:tracePt t="25376" x="10980738" y="1441450"/>
          <p14:tracePt t="25376" x="10968038" y="1441450"/>
          <p14:tracePt t="25382" x="10917238" y="1435100"/>
          <p14:tracePt t="25388" x="10868025" y="1428750"/>
          <p14:tracePt t="25389" x="10861675" y="1428750"/>
          <p14:tracePt t="25394" x="10810875" y="1428750"/>
          <p14:tracePt t="25395" x="10799763" y="1428750"/>
          <p14:tracePt t="25401" x="10768013" y="1428750"/>
          <p14:tracePt t="25401" x="10761663" y="1428750"/>
          <p14:tracePt t="25402" x="10742613" y="1428750"/>
          <p14:tracePt t="25406" x="10699750" y="1428750"/>
          <p14:tracePt t="25413" x="10636250" y="1435100"/>
          <p14:tracePt t="25413" x="10618788" y="1435100"/>
          <p14:tracePt t="25418" x="10567988" y="1447800"/>
          <p14:tracePt t="25419" x="10561638" y="1447800"/>
          <p14:tracePt t="25425" x="10506075" y="1460500"/>
          <p14:tracePt t="25425" x="10493375" y="1460500"/>
          <p14:tracePt t="25426" x="10487025" y="1466850"/>
          <p14:tracePt t="25431" x="10436225" y="1479550"/>
          <p14:tracePt t="25436" x="10393363" y="1490663"/>
          <p14:tracePt t="25437" x="10367963" y="1497013"/>
          <p14:tracePt t="25443" x="10312400" y="1522413"/>
          <p14:tracePt t="25443" x="10299700" y="1522413"/>
          <p14:tracePt t="25449" x="10248900" y="1541463"/>
          <p14:tracePt t="25449" x="10242550" y="1547813"/>
          <p14:tracePt t="25455" x="10206038" y="1560513"/>
          <p14:tracePt t="25455" x="10199688" y="1566863"/>
          <p14:tracePt t="25456" x="10186988" y="1573213"/>
          <p14:tracePt t="25461" x="10137775" y="1590675"/>
          <p14:tracePt t="25462" x="10131425" y="1597025"/>
          <p14:tracePt t="25467" x="10086975" y="1616075"/>
          <p14:tracePt t="25467" x="10074275" y="1622425"/>
          <p14:tracePt t="25468" x="10067925" y="1628775"/>
          <p14:tracePt t="25473" x="10037763" y="1647825"/>
          <p14:tracePt t="25473" x="10031413" y="1654175"/>
          <p14:tracePt t="25479" x="9986963" y="1677988"/>
          <p14:tracePt t="25479" x="9974263" y="1677988"/>
          <p14:tracePt t="25485" x="9918700" y="1722438"/>
          <p14:tracePt t="25491" x="9874250" y="1758950"/>
          <p14:tracePt t="25492" x="9867900" y="1758950"/>
          <p14:tracePt t="25497" x="9812338" y="1803400"/>
          <p14:tracePt t="25498" x="9805988" y="1809750"/>
          <p14:tracePt t="25503" x="9763125" y="1847850"/>
          <p14:tracePt t="25504" x="9756775" y="1852613"/>
          <p14:tracePt t="25509" x="9712325" y="1903413"/>
          <p14:tracePt t="25510" x="9705975" y="1909763"/>
          <p14:tracePt t="25515" x="9663113" y="1952625"/>
          <p14:tracePt t="25516" x="9656763" y="1958975"/>
          <p14:tracePt t="25521" x="9625013" y="2009775"/>
          <p14:tracePt t="25522" x="9618663" y="2016125"/>
          <p14:tracePt t="25528" x="9580563" y="2065338"/>
          <p14:tracePt t="25529" x="9574213" y="2084388"/>
          <p14:tracePt t="25533" x="9563100" y="2109788"/>
          <p14:tracePt t="25534" x="9550400" y="2127250"/>
          <p14:tracePt t="25540" x="9525000" y="2171700"/>
          <p14:tracePt t="25540" x="9518650" y="2184400"/>
          <p14:tracePt t="25546" x="9493250" y="2227263"/>
          <p14:tracePt t="25546" x="9493250" y="2239963"/>
          <p14:tracePt t="25547" x="9493250" y="2246313"/>
          <p14:tracePt t="25551" x="9475788" y="2284413"/>
          <p14:tracePt t="25552" x="9469438" y="2290763"/>
          <p14:tracePt t="25558" x="9450388" y="2333625"/>
          <p14:tracePt t="25558" x="9450388" y="2346325"/>
          <p14:tracePt t="25559" x="9444038" y="2359025"/>
          <p14:tracePt t="25560" x="9444038" y="2365375"/>
          <p14:tracePt t="25564" x="9431338" y="2395538"/>
          <p14:tracePt t="25565" x="9431338" y="2401888"/>
          <p14:tracePt t="25570" x="9418638" y="2452688"/>
          <p14:tracePt t="25576" x="9412288" y="2482850"/>
          <p14:tracePt t="25576" x="9412288" y="2495550"/>
          <p14:tracePt t="25577" x="9412288" y="2508250"/>
          <p14:tracePt t="25582" x="9405938" y="2533650"/>
          <p14:tracePt t="25583" x="9399588" y="2546350"/>
          <p14:tracePt t="25588" x="9399588" y="2589213"/>
          <p14:tracePt t="25589" x="9399588" y="2595563"/>
          <p14:tracePt t="25594" x="9399588" y="2633663"/>
          <p14:tracePt t="25595" x="9399588" y="2646363"/>
          <p14:tracePt t="25600" x="9399588" y="2682875"/>
          <p14:tracePt t="25606" x="9399588" y="2727325"/>
          <p14:tracePt t="25612" x="9405938" y="2763838"/>
          <p14:tracePt t="25618" x="9418638" y="2827338"/>
          <p14:tracePt t="25619" x="9418638" y="2844800"/>
          <p14:tracePt t="25624" x="9431338" y="2889250"/>
          <p14:tracePt t="25625" x="9431338" y="2895600"/>
          <p14:tracePt t="25626" x="9431338" y="2901950"/>
          <p14:tracePt t="25630" x="9444038" y="2938463"/>
          <p14:tracePt t="25631" x="9444038" y="2957513"/>
          <p14:tracePt t="25636" x="9456738" y="2995613"/>
          <p14:tracePt t="25637" x="9469438" y="3008313"/>
          <p14:tracePt t="25638" x="9469438" y="3021013"/>
          <p14:tracePt t="25642" x="9480550" y="3063875"/>
          <p14:tracePt t="25643" x="9486900" y="3070225"/>
          <p14:tracePt t="25649" x="9505950" y="3132138"/>
          <p14:tracePt t="25650" x="9512300" y="3138488"/>
          <p14:tracePt t="25655" x="9531350" y="3176588"/>
          <p14:tracePt t="25655" x="9537700" y="3189288"/>
          <p14:tracePt t="25656" x="9537700" y="3195638"/>
          <p14:tracePt t="25667" x="9586913" y="3294063"/>
          <p14:tracePt t="25673" x="9618663" y="3344863"/>
          <p14:tracePt t="25674" x="9618663" y="3351213"/>
          <p14:tracePt t="25679" x="9650413" y="3387725"/>
          <p14:tracePt t="25679" x="9656763" y="3394075"/>
          <p14:tracePt t="25680" x="9663113" y="3400425"/>
          <p14:tracePt t="25685" x="9699625" y="3444875"/>
          <p14:tracePt t="25686" x="9699625" y="3451225"/>
          <p14:tracePt t="25691" x="9744075" y="3494088"/>
          <p14:tracePt t="25697" x="9780588" y="3532188"/>
          <p14:tracePt t="25703" x="9805988" y="3557588"/>
          <p14:tracePt t="25709" x="9844088" y="3581400"/>
          <p14:tracePt t="25710" x="9850438" y="3581400"/>
          <p14:tracePt t="25715" x="9880600" y="3606800"/>
          <p14:tracePt t="25721" x="9918700" y="3625850"/>
          <p14:tracePt t="25722" x="9918700" y="3632200"/>
          <p14:tracePt t="25727" x="9950450" y="3638550"/>
          <p14:tracePt t="25728" x="9955213" y="3644900"/>
          <p14:tracePt t="25733" x="9986963" y="3656013"/>
          <p14:tracePt t="25739" x="10031413" y="3662363"/>
          <p14:tracePt t="25745" x="10061575" y="3668713"/>
          <p14:tracePt t="25747" x="10074275" y="3668713"/>
          <p14:tracePt t="25747" x="10080625" y="3668713"/>
          <p14:tracePt t="25751" x="10106025" y="3668713"/>
          <p14:tracePt t="25752" x="10112375" y="3668713"/>
          <p14:tracePt t="25753" x="10118725" y="3668713"/>
          <p14:tracePt t="25757" x="10144125" y="3668713"/>
          <p14:tracePt t="25758" x="10148888" y="3668713"/>
          <p14:tracePt t="25759" x="10155238" y="3668713"/>
          <p14:tracePt t="25764" x="10180638" y="3668713"/>
          <p14:tracePt t="25764" x="10186988" y="3668713"/>
          <p14:tracePt t="25765" x="10193338" y="3668713"/>
          <p14:tracePt t="25770" x="10218738" y="3668713"/>
          <p14:tracePt t="25770" x="10225088" y="3668713"/>
          <p14:tracePt t="25771" x="10231438" y="3668713"/>
          <p14:tracePt t="25776" x="10255250" y="3668713"/>
          <p14:tracePt t="25776" x="10261600" y="3668713"/>
          <p14:tracePt t="25777" x="10267950" y="3668713"/>
          <p14:tracePt t="25778" x="10274300" y="3668713"/>
          <p14:tracePt t="25782" x="10293350" y="3668713"/>
          <p14:tracePt t="25783" x="10299700" y="3668713"/>
          <p14:tracePt t="25788" x="10336213" y="3668713"/>
          <p14:tracePt t="25794" x="10374313" y="3662363"/>
          <p14:tracePt t="25795" x="10380663" y="3662363"/>
          <p14:tracePt t="25800" x="10412413" y="3656013"/>
          <p14:tracePt t="25807" x="10448925" y="3644900"/>
          <p14:tracePt t="25812" x="10474325" y="3638550"/>
          <p14:tracePt t="25818" x="10506075" y="3632200"/>
          <p14:tracePt t="25824" x="10529888" y="3619500"/>
          <p14:tracePt t="25831" x="10548938" y="3606800"/>
          <p14:tracePt t="25836" x="10561638" y="3606800"/>
          <p14:tracePt t="25837" x="10567988" y="3600450"/>
          <p14:tracePt t="25842" x="10580688" y="3587750"/>
          <p14:tracePt t="25843" x="10587038" y="3587750"/>
          <p14:tracePt t="25849" x="10593388" y="3581400"/>
          <p14:tracePt t="25854" x="10599738" y="3575050"/>
          <p14:tracePt t="25867" x="10612438" y="3557588"/>
          <p14:tracePt t="25867" x="10618788" y="3557588"/>
          <p14:tracePt t="25873" x="10618788" y="3551238"/>
          <p14:tracePt t="25882" x="10623550" y="3544888"/>
          <p14:tracePt t="25892" x="10623550" y="3538538"/>
          <p14:tracePt t="25897" x="10623550" y="3532188"/>
          <p14:tracePt t="25911" x="10623550" y="3525838"/>
          <p14:tracePt t="25919" x="10623550" y="3519488"/>
          <p14:tracePt t="25935" x="10623550" y="3513138"/>
          <p14:tracePt t="25940" x="10623550" y="3506788"/>
          <p14:tracePt t="25953" x="10623550" y="3500438"/>
          <p14:tracePt t="25987" x="10623550" y="3494088"/>
          <p14:tracePt t="26134" x="10623550" y="3487738"/>
          <p14:tracePt t="26135" x="10623550" y="3481388"/>
          <p14:tracePt t="26139" x="10623550" y="3475038"/>
          <p14:tracePt t="26145" x="10623550" y="3470275"/>
          <p14:tracePt t="26146" x="10623550" y="3457575"/>
          <p14:tracePt t="26151" x="10623550" y="3451225"/>
          <p14:tracePt t="26157" x="10623550" y="3432175"/>
          <p14:tracePt t="26163" x="10623550" y="3419475"/>
          <p14:tracePt t="26170" x="10623550" y="3400425"/>
          <p14:tracePt t="26176" x="10623550" y="3382963"/>
          <p14:tracePt t="26182" x="10623550" y="3370263"/>
          <p14:tracePt t="26188" x="10623550" y="3351213"/>
          <p14:tracePt t="26194" x="10623550" y="3332163"/>
          <p14:tracePt t="26200" x="10623550" y="3319463"/>
          <p14:tracePt t="26201" x="10623550" y="3313113"/>
          <p14:tracePt t="26206" x="10623550" y="3300413"/>
          <p14:tracePt t="26212" x="10623550" y="3282950"/>
          <p14:tracePt t="26218" x="10623550" y="3270250"/>
          <p14:tracePt t="26224" x="10623550" y="3244850"/>
          <p14:tracePt t="26230" x="10629900" y="3225800"/>
          <p14:tracePt t="26236" x="10636250" y="3213100"/>
          <p14:tracePt t="26237" x="10636250" y="3206750"/>
          <p14:tracePt t="26242" x="10636250" y="3195638"/>
          <p14:tracePt t="26248" x="10636250" y="3176588"/>
          <p14:tracePt t="26254" x="10642600" y="3157538"/>
          <p14:tracePt t="26260" x="10642600" y="3144838"/>
          <p14:tracePt t="26266" x="10648950" y="3125788"/>
          <p14:tracePt t="26267" x="10648950" y="3119438"/>
          <p14:tracePt t="26272" x="10648950" y="3108325"/>
          <p14:tracePt t="26273" x="10648950" y="3101975"/>
          <p14:tracePt t="26279" x="10648950" y="3082925"/>
          <p14:tracePt t="26279" x="10655300" y="3082925"/>
          <p14:tracePt t="26280" x="10655300" y="3070225"/>
          <p14:tracePt t="26284" x="10655300" y="3063875"/>
          <p14:tracePt t="26290" x="10661650" y="3038475"/>
          <p14:tracePt t="26297" x="10661650" y="3021013"/>
          <p14:tracePt t="26297" x="10661650" y="3014663"/>
          <p14:tracePt t="26303" x="10661650" y="2995613"/>
          <p14:tracePt t="26304" x="10661650" y="2989263"/>
          <p14:tracePt t="26309" x="10661650" y="2976563"/>
          <p14:tracePt t="26315" x="10661650" y="2957513"/>
          <p14:tracePt t="26316" x="10661650" y="2951163"/>
          <p14:tracePt t="26321" x="10668000" y="2944813"/>
          <p14:tracePt t="26322" x="10668000" y="2938463"/>
          <p14:tracePt t="26327" x="10668000" y="2927350"/>
          <p14:tracePt t="26333" x="10668000" y="2921000"/>
          <p14:tracePt t="26339" x="10668000" y="2908300"/>
          <p14:tracePt t="26345" x="10668000" y="2895600"/>
          <p14:tracePt t="26352" x="10668000" y="2889250"/>
          <p14:tracePt t="26358" x="10668000" y="2882900"/>
          <p14:tracePt t="26364" x="10668000" y="2876550"/>
          <p14:tracePt t="26370" x="10668000" y="2870200"/>
          <p14:tracePt t="26382" x="10668000" y="2851150"/>
          <p14:tracePt t="26388" x="10668000" y="2844800"/>
          <p14:tracePt t="26393" x="10668000" y="2840038"/>
          <p14:tracePt t="26400" x="10668000" y="2833688"/>
          <p14:tracePt t="26406" x="10668000" y="2827338"/>
          <p14:tracePt t="26412" x="10668000" y="2820988"/>
          <p14:tracePt t="26705" x="10668000" y="2814638"/>
          <p14:tracePt t="26708" x="10668000" y="2808288"/>
          <p14:tracePt t="26710" x="10668000" y="2801938"/>
          <p14:tracePt t="26715" x="10661650" y="2795588"/>
          <p14:tracePt t="26721" x="10655300" y="2782888"/>
          <p14:tracePt t="26727" x="10648950" y="2770188"/>
          <p14:tracePt t="26733" x="10642600" y="2763838"/>
          <p14:tracePt t="26740" x="10642600" y="2752725"/>
          <p14:tracePt t="26745" x="10636250" y="2752725"/>
          <p14:tracePt t="26757" x="10629900" y="2740025"/>
          <p14:tracePt t="26763" x="10629900" y="2733675"/>
          <p14:tracePt t="26764" x="10623550" y="2733675"/>
          <p14:tracePt t="26769" x="10623550" y="2727325"/>
          <p14:tracePt t="26775" x="10618788" y="2720975"/>
          <p14:tracePt t="26781" x="10618788" y="2714625"/>
          <p14:tracePt t="26788" x="10612438" y="2708275"/>
          <p14:tracePt t="26793" x="10606088" y="2708275"/>
          <p14:tracePt t="26799" x="10606088" y="2701925"/>
          <p14:tracePt t="26805" x="10599738" y="2695575"/>
          <p14:tracePt t="26831" x="10599738" y="2689225"/>
          <p14:tracePt t="28207" x="10593388" y="2689225"/>
          <p14:tracePt t="28211" x="10587038" y="2689225"/>
          <p14:tracePt t="28213" x="10580688" y="2689225"/>
          <p14:tracePt t="28217" x="10574338" y="2689225"/>
          <p14:tracePt t="28223" x="10555288" y="2689225"/>
          <p14:tracePt t="28229" x="10542588" y="2689225"/>
          <p14:tracePt t="28235" x="10529888" y="2682875"/>
          <p14:tracePt t="28236" x="10525125" y="2682875"/>
          <p14:tracePt t="28241" x="10518775" y="2682875"/>
          <p14:tracePt t="28247" x="10499725" y="2682875"/>
          <p14:tracePt t="28253" x="10493375" y="2682875"/>
          <p14:tracePt t="28254" x="10487025" y="2682875"/>
          <p14:tracePt t="28259" x="10480675" y="2676525"/>
          <p14:tracePt t="28260" x="10474325" y="2676525"/>
          <p14:tracePt t="28265" x="10467975" y="2676525"/>
          <p14:tracePt t="28272" x="10455275" y="2676525"/>
          <p14:tracePt t="28278" x="10442575" y="2676525"/>
          <p14:tracePt t="28284" x="10436225" y="2670175"/>
          <p14:tracePt t="28290" x="10429875" y="2670175"/>
          <p14:tracePt t="28296" x="10425113" y="2670175"/>
          <p14:tracePt t="28302" x="10418763" y="2670175"/>
          <p14:tracePt t="28308" x="10412413" y="2670175"/>
          <p14:tracePt t="28318" x="10406063" y="2670175"/>
          <p14:tracePt t="28666" x="10406063" y="2663825"/>
          <p14:tracePt t="32154" x="10399713" y="2663825"/>
          <p14:tracePt t="32159" x="10393363" y="2663825"/>
          <p14:tracePt t="32163" x="10387013" y="2663825"/>
          <p14:tracePt t="32166" x="10380663" y="2663825"/>
          <p14:tracePt t="32167" x="10374313" y="2663825"/>
          <p14:tracePt t="32172" x="10361613" y="2659063"/>
          <p14:tracePt t="32179" x="10348913" y="2659063"/>
          <p14:tracePt t="32180" x="10342563" y="2659063"/>
          <p14:tracePt t="32185" x="10331450" y="2652713"/>
          <p14:tracePt t="32186" x="10325100" y="2652713"/>
          <p14:tracePt t="32191" x="10306050" y="2646363"/>
          <p14:tracePt t="32192" x="10299700" y="2646363"/>
          <p14:tracePt t="32197" x="10287000" y="2640013"/>
          <p14:tracePt t="32198" x="10280650" y="2640013"/>
          <p14:tracePt t="32198" x="10274300" y="2640013"/>
          <p14:tracePt t="32203" x="10261600" y="2640013"/>
          <p14:tracePt t="32209" x="10231438" y="2633663"/>
          <p14:tracePt t="32215" x="10218738" y="2620963"/>
          <p14:tracePt t="32216" x="10212388" y="2620963"/>
          <p14:tracePt t="32221" x="10186988" y="2614613"/>
          <p14:tracePt t="32222" x="10180638" y="2614613"/>
          <p14:tracePt t="32223" x="10174288" y="2614613"/>
          <p14:tracePt t="32227" x="10167938" y="2614613"/>
          <p14:tracePt t="32233" x="10144125" y="2601913"/>
          <p14:tracePt t="32240" x="10125075" y="2595563"/>
          <p14:tracePt t="32246" x="10106025" y="2589213"/>
          <p14:tracePt t="32247" x="10099675" y="2589213"/>
          <p14:tracePt t="32251" x="10086975" y="2582863"/>
          <p14:tracePt t="32252" x="10080625" y="2576513"/>
          <p14:tracePt t="32264" x="10044113" y="2559050"/>
          <p14:tracePt t="32269" x="10018713" y="2552700"/>
          <p14:tracePt t="32270" x="10006013" y="2552700"/>
          <p14:tracePt t="32275" x="9986963" y="2540000"/>
          <p14:tracePt t="32282" x="9967913" y="2527300"/>
          <p14:tracePt t="32282" x="9961563" y="2527300"/>
          <p14:tracePt t="32283" x="9950450" y="2520950"/>
          <p14:tracePt t="32288" x="9931400" y="2514600"/>
          <p14:tracePt t="32288" x="9925050" y="2514600"/>
          <p14:tracePt t="32294" x="9906000" y="2501900"/>
          <p14:tracePt t="32294" x="9899650" y="2495550"/>
          <p14:tracePt t="32300" x="9880600" y="2489200"/>
          <p14:tracePt t="32301" x="9874250" y="2489200"/>
          <p14:tracePt t="32306" x="9856788" y="2478088"/>
          <p14:tracePt t="32306" x="9850438" y="2478088"/>
          <p14:tracePt t="32312" x="9825038" y="2459038"/>
          <p14:tracePt t="32318" x="9805988" y="2452688"/>
          <p14:tracePt t="32324" x="9780588" y="2439988"/>
          <p14:tracePt t="32325" x="9780588" y="2433638"/>
          <p14:tracePt t="32326" x="9774238" y="2433638"/>
          <p14:tracePt t="32330" x="9763125" y="2427288"/>
          <p14:tracePt t="32336" x="9750425" y="2420938"/>
          <p14:tracePt t="32337" x="9744075" y="2414588"/>
          <p14:tracePt t="32342" x="9731375" y="2408238"/>
          <p14:tracePt t="32343" x="9731375" y="2401888"/>
          <p14:tracePt t="32348" x="9712325" y="2395538"/>
          <p14:tracePt t="32354" x="9699625" y="2384425"/>
          <p14:tracePt t="32360" x="9674225" y="2365375"/>
          <p14:tracePt t="32366" x="9656763" y="2352675"/>
          <p14:tracePt t="32367" x="9656763" y="2346325"/>
          <p14:tracePt t="32368" x="9650413" y="2339975"/>
          <p14:tracePt t="32373" x="9644063" y="2333625"/>
          <p14:tracePt t="32373" x="9637713" y="2327275"/>
          <p14:tracePt t="32374" x="9631363" y="2320925"/>
          <p14:tracePt t="32379" x="9618663" y="2314575"/>
          <p14:tracePt t="32384" x="9593263" y="2290763"/>
          <p14:tracePt t="32391" x="9574213" y="2271713"/>
          <p14:tracePt t="32391" x="9569450" y="2265363"/>
          <p14:tracePt t="32392" x="9563100" y="2259013"/>
          <p14:tracePt t="32397" x="9544050" y="2246313"/>
          <p14:tracePt t="32398" x="9544050" y="2239963"/>
          <p14:tracePt t="32403" x="9518650" y="2220913"/>
          <p14:tracePt t="32409" x="9486900" y="2184400"/>
          <p14:tracePt t="32415" x="9469438" y="2159000"/>
          <p14:tracePt t="32421" x="9437688" y="2133600"/>
          <p14:tracePt t="32427" x="9424988" y="2109788"/>
          <p14:tracePt t="32433" x="9393238" y="2084388"/>
          <p14:tracePt t="32439" x="9375775" y="2058988"/>
          <p14:tracePt t="32440" x="9363075" y="2052638"/>
          <p14:tracePt t="32441" x="9363075" y="2046288"/>
          <p14:tracePt t="32447" x="9337675" y="2022475"/>
          <p14:tracePt t="32451" x="9318625" y="2003425"/>
          <p14:tracePt t="32463" x="9256713" y="1928813"/>
          <p14:tracePt t="32464" x="9244013" y="1922463"/>
          <p14:tracePt t="32465" x="9237663" y="1916113"/>
          <p14:tracePt t="32469" x="9218613" y="1890713"/>
          <p14:tracePt t="32470" x="9205913" y="1884363"/>
          <p14:tracePt t="32476" x="9188450" y="1852613"/>
          <p14:tracePt t="32476" x="9175750" y="1847850"/>
          <p14:tracePt t="32482" x="9150350" y="1809750"/>
          <p14:tracePt t="32482" x="9144000" y="1803400"/>
          <p14:tracePt t="32483" x="9137650" y="1803400"/>
          <p14:tracePt t="32487" x="9118600" y="1778000"/>
          <p14:tracePt t="32488" x="9112250" y="1771650"/>
          <p14:tracePt t="32494" x="9075738" y="1728788"/>
          <p14:tracePt t="32494" x="9075738" y="1722438"/>
          <p14:tracePt t="32495" x="9069388" y="1716088"/>
          <p14:tracePt t="32500" x="9037638" y="1677988"/>
          <p14:tracePt t="32500" x="9031288" y="1671638"/>
          <p14:tracePt t="32506" x="9001125" y="1635125"/>
          <p14:tracePt t="32506" x="8994775" y="1616075"/>
          <p14:tracePt t="32512" x="8969375" y="1584325"/>
          <p14:tracePt t="32513" x="8963025" y="1573213"/>
          <p14:tracePt t="32518" x="8924925" y="1528763"/>
          <p14:tracePt t="32518" x="8918575" y="1516063"/>
          <p14:tracePt t="32524" x="8888413" y="1473200"/>
          <p14:tracePt t="32530" x="8856663" y="1428750"/>
          <p14:tracePt t="32536" x="8831263" y="1398588"/>
          <p14:tracePt t="32542" x="8807450" y="1354138"/>
          <p14:tracePt t="32543" x="8801100" y="1354138"/>
          <p14:tracePt t="32544" x="8794750" y="1347788"/>
          <p14:tracePt t="32548" x="8782050" y="1322388"/>
          <p14:tracePt t="32549" x="8775700" y="1322388"/>
          <p14:tracePt t="32554" x="8763000" y="1298575"/>
          <p14:tracePt t="32560" x="8743950" y="1266825"/>
          <p14:tracePt t="32561" x="8737600" y="1266825"/>
          <p14:tracePt t="32562" x="8737600" y="1260475"/>
          <p14:tracePt t="32566" x="8737600" y="1254125"/>
          <p14:tracePt t="32567" x="8724900" y="1241425"/>
          <p14:tracePt t="32572" x="8718550" y="1235075"/>
          <p14:tracePt t="32573" x="8718550" y="1222375"/>
          <p14:tracePt t="32578" x="8713788" y="1217613"/>
          <p14:tracePt t="32579" x="8713788" y="1211263"/>
          <p14:tracePt t="32584" x="8707438" y="1198563"/>
          <p14:tracePt t="32585" x="8701088" y="1192213"/>
          <p14:tracePt t="32591" x="8694738" y="1185863"/>
          <p14:tracePt t="32597" x="8688388" y="1166813"/>
          <p14:tracePt t="32603" x="8688388" y="1160463"/>
          <p14:tracePt t="32609" x="8682038" y="1141413"/>
          <p14:tracePt t="32615" x="8675688" y="1135063"/>
          <p14:tracePt t="32621" x="8675688" y="1123950"/>
          <p14:tracePt t="32627" x="8662988" y="1111250"/>
          <p14:tracePt t="32633" x="8662988" y="1104900"/>
          <p14:tracePt t="32639" x="8662988" y="1092200"/>
          <p14:tracePt t="32645" x="8662988" y="1085850"/>
          <p14:tracePt t="32651" x="8656638" y="1073150"/>
          <p14:tracePt t="32657" x="8656638" y="1066800"/>
          <p14:tracePt t="32663" x="8650288" y="1054100"/>
          <p14:tracePt t="32669" x="8650288" y="1041400"/>
          <p14:tracePt t="32670" x="8650288" y="1036638"/>
          <p14:tracePt t="32675" x="8650288" y="1030288"/>
          <p14:tracePt t="32681" x="8650288" y="1017588"/>
          <p14:tracePt t="32687" x="8643938" y="1004888"/>
          <p14:tracePt t="32688" x="8643938" y="998538"/>
          <p14:tracePt t="32693" x="8643938" y="985838"/>
          <p14:tracePt t="32699" x="8637588" y="966788"/>
          <p14:tracePt t="32700" x="8637588" y="960438"/>
          <p14:tracePt t="32705" x="8637588" y="947738"/>
          <p14:tracePt t="32706" x="8637588" y="942975"/>
          <p14:tracePt t="32712" x="8637588" y="930275"/>
          <p14:tracePt t="32718" x="8637588" y="911225"/>
          <p14:tracePt t="32724" x="8631238" y="892175"/>
          <p14:tracePt t="32725" x="8631238" y="885825"/>
          <p14:tracePt t="32730" x="8631238" y="866775"/>
          <p14:tracePt t="32736" x="8631238" y="849313"/>
          <p14:tracePt t="32742" x="8631238" y="823913"/>
          <p14:tracePt t="32748" x="8631238" y="811213"/>
          <p14:tracePt t="32749" x="8631238" y="804863"/>
          <p14:tracePt t="32754" x="8624888" y="779463"/>
          <p14:tracePt t="32760" x="8624888" y="762000"/>
          <p14:tracePt t="32761" x="8624888" y="755650"/>
          <p14:tracePt t="32766" x="8624888" y="749300"/>
          <p14:tracePt t="32767" x="8620125" y="736600"/>
          <p14:tracePt t="32768" x="8620125" y="730250"/>
          <p14:tracePt t="32772" x="8620125" y="717550"/>
          <p14:tracePt t="32779" x="8620125" y="692150"/>
          <p14:tracePt t="32779" x="8620125" y="685800"/>
          <p14:tracePt t="32784" x="8613775" y="661988"/>
          <p14:tracePt t="32790" x="8613775" y="642938"/>
          <p14:tracePt t="32791" x="8607425" y="636588"/>
          <p14:tracePt t="32792" x="8607425" y="630238"/>
          <p14:tracePt t="32796" x="8607425" y="617538"/>
          <p14:tracePt t="32802" x="8607425" y="592138"/>
          <p14:tracePt t="32808" x="8601075" y="568325"/>
          <p14:tracePt t="32815" x="8601075" y="549275"/>
          <p14:tracePt t="32815" x="8594725" y="549275"/>
          <p14:tracePt t="32821" x="8594725" y="536575"/>
          <p14:tracePt t="32827" x="8588375" y="517525"/>
          <p14:tracePt t="32833" x="8588375" y="504825"/>
          <p14:tracePt t="32839" x="8582025" y="487363"/>
          <p14:tracePt t="32845" x="8582025" y="468313"/>
          <p14:tracePt t="32851" x="8582025" y="455613"/>
          <p14:tracePt t="32857" x="8575675" y="436563"/>
          <p14:tracePt t="32863" x="8569325" y="417513"/>
          <p14:tracePt t="32869" x="8562975" y="406400"/>
          <p14:tracePt t="32870" x="8562975" y="400050"/>
          <p14:tracePt t="32871" x="8562975" y="393700"/>
          <p14:tracePt t="32875" x="8556625" y="387350"/>
          <p14:tracePt t="32876" x="8556625" y="381000"/>
          <p14:tracePt t="32881" x="8556625" y="368300"/>
          <p14:tracePt t="32882" x="8550275" y="361950"/>
          <p14:tracePt t="32888" x="8550275" y="349250"/>
          <p14:tracePt t="32888" x="8543925" y="342900"/>
          <p14:tracePt t="32894" x="8537575" y="330200"/>
          <p14:tracePt t="32894" x="8537575" y="323850"/>
          <p14:tracePt t="32900" x="8531225" y="312738"/>
          <p14:tracePt t="32900" x="8531225" y="306388"/>
          <p14:tracePt t="32906" x="8531225" y="293688"/>
          <p14:tracePt t="32906" x="8524875" y="287338"/>
          <p14:tracePt t="32911" x="8520113" y="268288"/>
          <p14:tracePt t="32918" x="8513763" y="249238"/>
          <p14:tracePt t="32924" x="8507413" y="236538"/>
          <p14:tracePt t="32930" x="8501063" y="219075"/>
          <p14:tracePt t="32936" x="8501063" y="206375"/>
          <p14:tracePt t="32937" x="8494713" y="200025"/>
          <p14:tracePt t="32942" x="8488363" y="187325"/>
          <p14:tracePt t="32948" x="8482013" y="174625"/>
          <p14:tracePt t="32949" x="8482013" y="168275"/>
          <p14:tracePt t="32954" x="8475663" y="155575"/>
          <p14:tracePt t="32960" x="8469313" y="136525"/>
          <p14:tracePt t="32961" x="8462963" y="136525"/>
          <p14:tracePt t="32966" x="8456613" y="119063"/>
          <p14:tracePt t="32972" x="8450263" y="100013"/>
          <p14:tracePt t="32978" x="8437563" y="74613"/>
          <p14:tracePt t="32979" x="8431213" y="74613"/>
          <p14:tracePt t="32984" x="8420100" y="49213"/>
          <p14:tracePt t="32985" x="8413750" y="44450"/>
          <p14:tracePt t="32991" x="8401050" y="19050"/>
          <p14:tracePt t="32991" x="8394700" y="12700"/>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5FEB-0294-3E9C-1AD1-7471145A8C71}"/>
              </a:ext>
            </a:extLst>
          </p:cNvPr>
          <p:cNvSpPr>
            <a:spLocks noGrp="1"/>
          </p:cNvSpPr>
          <p:nvPr>
            <p:ph type="title"/>
          </p:nvPr>
        </p:nvSpPr>
        <p:spPr>
          <a:xfrm>
            <a:off x="526676" y="0"/>
            <a:ext cx="11138647" cy="1325563"/>
          </a:xfrm>
        </p:spPr>
        <p:txBody>
          <a:bodyPr/>
          <a:lstStyle/>
          <a:p>
            <a:pPr algn="ctr"/>
            <a:r>
              <a:rPr lang="en-US" dirty="0"/>
              <a:t>Functional Analysis – g:Profiler (Up-regulated) </a:t>
            </a:r>
          </a:p>
        </p:txBody>
      </p:sp>
      <p:pic>
        <p:nvPicPr>
          <p:cNvPr id="6" name="Content Placeholder 5" descr="A screen shot of a computer&#10;&#10;Description automatically generated">
            <a:extLst>
              <a:ext uri="{FF2B5EF4-FFF2-40B4-BE49-F238E27FC236}">
                <a16:creationId xmlns:a16="http://schemas.microsoft.com/office/drawing/2014/main" id="{CDE1BCB0-6F45-FB32-9AE1-51FA6BE76826}"/>
              </a:ext>
            </a:extLst>
          </p:cNvPr>
          <p:cNvPicPr>
            <a:picLocks noGrp="1" noChangeAspect="1"/>
          </p:cNvPicPr>
          <p:nvPr>
            <p:ph idx="1"/>
          </p:nvPr>
        </p:nvPicPr>
        <p:blipFill rotWithShape="1">
          <a:blip r:embed="rId5">
            <a:extLst>
              <a:ext uri="{28A0092B-C50C-407E-A947-70E740481C1C}">
                <a14:useLocalDpi xmlns:a14="http://schemas.microsoft.com/office/drawing/2010/main" val="0"/>
              </a:ext>
            </a:extLst>
          </a:blip>
          <a:srcRect b="16152"/>
          <a:stretch/>
        </p:blipFill>
        <p:spPr>
          <a:xfrm>
            <a:off x="1257031" y="1325563"/>
            <a:ext cx="9677940" cy="5022096"/>
          </a:xfrm>
        </p:spPr>
      </p:pic>
      <p:sp>
        <p:nvSpPr>
          <p:cNvPr id="7" name="TextBox 6">
            <a:extLst>
              <a:ext uri="{FF2B5EF4-FFF2-40B4-BE49-F238E27FC236}">
                <a16:creationId xmlns:a16="http://schemas.microsoft.com/office/drawing/2014/main" id="{61D3312D-4E82-46D4-ABC3-2FBA04385FBE}"/>
              </a:ext>
            </a:extLst>
          </p:cNvPr>
          <p:cNvSpPr txBox="1"/>
          <p:nvPr/>
        </p:nvSpPr>
        <p:spPr>
          <a:xfrm>
            <a:off x="1257029" y="6347659"/>
            <a:ext cx="9677940" cy="276999"/>
          </a:xfrm>
          <a:prstGeom prst="rect">
            <a:avLst/>
          </a:prstGeom>
          <a:noFill/>
        </p:spPr>
        <p:txBody>
          <a:bodyPr wrap="square" rtlCol="0">
            <a:spAutoFit/>
          </a:bodyPr>
          <a:lstStyle/>
          <a:p>
            <a:r>
              <a:rPr lang="en-CA" sz="1200" dirty="0"/>
              <a:t>Figure 8. g:Profiler result of up-regulated genes of seed WT/plasma comparison (</a:t>
            </a:r>
            <a:r>
              <a:rPr lang="en-US" sz="1200" dirty="0" err="1"/>
              <a:t>Reimand</a:t>
            </a:r>
            <a:r>
              <a:rPr lang="en-US" sz="1200" dirty="0"/>
              <a:t> et al., 2007)</a:t>
            </a:r>
            <a:r>
              <a:rPr lang="en-CA" sz="1200" dirty="0"/>
              <a:t>.</a:t>
            </a:r>
            <a:endParaRPr lang="en-US" sz="1200" dirty="0"/>
          </a:p>
        </p:txBody>
      </p:sp>
      <p:pic>
        <p:nvPicPr>
          <p:cNvPr id="44" name="Audio 43">
            <a:hlinkClick r:id="" action="ppaction://media"/>
            <a:extLst>
              <a:ext uri="{FF2B5EF4-FFF2-40B4-BE49-F238E27FC236}">
                <a16:creationId xmlns:a16="http://schemas.microsoft.com/office/drawing/2014/main" id="{F6A5A3E3-A868-E580-418E-08E0FC09CB5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483813441"/>
      </p:ext>
    </p:extLst>
  </p:cSld>
  <p:clrMapOvr>
    <a:masterClrMapping/>
  </p:clrMapOvr>
  <mc:AlternateContent xmlns:mc="http://schemas.openxmlformats.org/markup-compatibility/2006" xmlns:p14="http://schemas.microsoft.com/office/powerpoint/2010/main">
    <mc:Choice Requires="p14">
      <p:transition spd="slow" p14:dur="2000" advTm="28958"/>
    </mc:Choice>
    <mc:Fallback xmlns="">
      <p:transition spd="slow" advTm="28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extLst>
    <p:ext uri="{3A86A75C-4F4B-4683-9AE1-C65F6400EC91}">
      <p14:laserTraceLst xmlns:p14="http://schemas.microsoft.com/office/powerpoint/2010/main">
        <p14:tracePtLst>
          <p14:tracePt t="17231" x="5084763" y="6832600"/>
          <p14:tracePt t="17236" x="5095875" y="6826250"/>
          <p14:tracePt t="17236" x="5095875" y="6819900"/>
          <p14:tracePt t="17239" x="5108575" y="6819900"/>
          <p14:tracePt t="17240" x="5121275" y="6813550"/>
          <p14:tracePt t="17241" x="5127625" y="6808788"/>
          <p14:tracePt t="17245" x="5146675" y="6808788"/>
          <p14:tracePt t="17246" x="5146675" y="6802438"/>
          <p14:tracePt t="17247" x="5153025" y="6802438"/>
          <p14:tracePt t="17252" x="5184775" y="6789738"/>
          <p14:tracePt t="17253" x="5184775" y="6783388"/>
          <p14:tracePt t="17579" x="5184775" y="6770688"/>
          <p14:tracePt t="17583" x="5184775" y="6764338"/>
          <p14:tracePt t="17585" x="5184775" y="6757988"/>
          <p14:tracePt t="17592" x="5191125" y="6738938"/>
          <p14:tracePt t="17593" x="5195888" y="6738938"/>
          <p14:tracePt t="17594" x="5195888" y="6732588"/>
          <p14:tracePt t="17597" x="5208588" y="6721475"/>
          <p14:tracePt t="17598" x="5208588" y="6715125"/>
          <p14:tracePt t="17603" x="5214938" y="6696075"/>
          <p14:tracePt t="17615" x="5246688" y="6645275"/>
          <p14:tracePt t="17621" x="5259388" y="6627813"/>
          <p14:tracePt t="17622" x="5265738" y="6627813"/>
          <p14:tracePt t="17627" x="5272088" y="6602413"/>
          <p14:tracePt t="17628" x="5272088" y="6596063"/>
          <p14:tracePt t="17633" x="5278438" y="6577013"/>
          <p14:tracePt t="17634" x="5284788" y="6570663"/>
          <p14:tracePt t="17639" x="5289550" y="6551613"/>
          <p14:tracePt t="17645" x="5302250" y="6527800"/>
          <p14:tracePt t="17646" x="5302250" y="6515100"/>
          <p14:tracePt t="17651" x="5314950" y="6496050"/>
          <p14:tracePt t="17652" x="5314950" y="6489700"/>
          <p14:tracePt t="17657" x="5314950" y="6470650"/>
          <p14:tracePt t="17663" x="5321300" y="6451600"/>
          <p14:tracePt t="17669" x="5321300" y="6434138"/>
          <p14:tracePt t="17676" x="5321300" y="6421438"/>
          <p14:tracePt t="17676" x="5327650" y="6415088"/>
          <p14:tracePt t="17681" x="5327650" y="6402388"/>
          <p14:tracePt t="17682" x="5327650" y="6396038"/>
          <p14:tracePt t="17688" x="5334000" y="6376988"/>
          <p14:tracePt t="17694" x="5334000" y="6359525"/>
          <p14:tracePt t="17700" x="5334000" y="6334125"/>
          <p14:tracePt t="17706" x="5340350" y="6315075"/>
          <p14:tracePt t="17706" x="5340350" y="6302375"/>
          <p14:tracePt t="17712" x="5340350" y="6289675"/>
          <p14:tracePt t="17713" x="5346700" y="6283325"/>
          <p14:tracePt t="17718" x="5346700" y="6259513"/>
          <p14:tracePt t="17724" x="5353050" y="6227763"/>
          <p14:tracePt t="17730" x="5353050" y="6202363"/>
          <p14:tracePt t="17736" x="5359400" y="6178550"/>
          <p14:tracePt t="17742" x="5359400" y="6159500"/>
          <p14:tracePt t="17748" x="5359400" y="6146800"/>
          <p14:tracePt t="17749" x="5359400" y="6134100"/>
          <p14:tracePt t="17754" x="5365750" y="6121400"/>
          <p14:tracePt t="17755" x="5365750" y="6115050"/>
          <p14:tracePt t="17760" x="5365750" y="6102350"/>
          <p14:tracePt t="17761" x="5365750" y="6096000"/>
          <p14:tracePt t="17766" x="5365750" y="6078538"/>
          <p14:tracePt t="17772" x="5365750" y="6065838"/>
          <p14:tracePt t="17773" x="5365750" y="6059488"/>
          <p14:tracePt t="17780" x="5372100" y="6040438"/>
          <p14:tracePt t="17784" x="5378450" y="6027738"/>
          <p14:tracePt t="17785" x="5378450" y="6021388"/>
          <p14:tracePt t="17791" x="5378450" y="6002338"/>
          <p14:tracePt t="17797" x="5378450" y="5991225"/>
          <p14:tracePt t="17803" x="5383213" y="5972175"/>
          <p14:tracePt t="17809" x="5383213" y="5953125"/>
          <p14:tracePt t="17815" x="5383213" y="5934075"/>
          <p14:tracePt t="17816" x="5389563" y="5927725"/>
          <p14:tracePt t="17821" x="5389563" y="5915025"/>
          <p14:tracePt t="17827" x="5389563" y="5897563"/>
          <p14:tracePt t="17828" x="5389563" y="5891213"/>
          <p14:tracePt t="17833" x="5402263" y="5872163"/>
          <p14:tracePt t="17839" x="5402263" y="5853113"/>
          <p14:tracePt t="17840" x="5402263" y="5846763"/>
          <p14:tracePt t="17845" x="5408613" y="5834063"/>
          <p14:tracePt t="17846" x="5408613" y="5821363"/>
          <p14:tracePt t="17847" x="5408613" y="5816600"/>
          <p14:tracePt t="17851" x="5414963" y="5810250"/>
          <p14:tracePt t="17857" x="5414963" y="5784850"/>
          <p14:tracePt t="17863" x="5427663" y="5765800"/>
          <p14:tracePt t="17869" x="5427663" y="5753100"/>
          <p14:tracePt t="17875" x="5434013" y="5734050"/>
          <p14:tracePt t="17881" x="5440363" y="5722938"/>
          <p14:tracePt t="17882" x="5440363" y="5716588"/>
          <p14:tracePt t="17887" x="5446713" y="5710238"/>
          <p14:tracePt t="17888" x="5446713" y="5703888"/>
          <p14:tracePt t="17894" x="5453063" y="5691188"/>
          <p14:tracePt t="17900" x="5459413" y="5672138"/>
          <p14:tracePt t="17906" x="5459413" y="5659438"/>
          <p14:tracePt t="17912" x="5465763" y="5646738"/>
          <p14:tracePt t="17918" x="5476875" y="5635625"/>
          <p14:tracePt t="17919" x="5476875" y="5629275"/>
          <p14:tracePt t="17919" x="5476875" y="5622925"/>
          <p14:tracePt t="17930" x="5489575" y="5603875"/>
          <p14:tracePt t="17936" x="5495925" y="5591175"/>
          <p14:tracePt t="17942" x="5508625" y="5578475"/>
          <p14:tracePt t="17943" x="5508625" y="5572125"/>
          <p14:tracePt t="17948" x="5514975" y="5559425"/>
          <p14:tracePt t="17949" x="5521325" y="5559425"/>
          <p14:tracePt t="17954" x="5534025" y="5548313"/>
          <p14:tracePt t="17955" x="5534025" y="5541963"/>
          <p14:tracePt t="17960" x="5540375" y="5535613"/>
          <p14:tracePt t="17961" x="5553075" y="5529263"/>
          <p14:tracePt t="17966" x="5565775" y="5516563"/>
          <p14:tracePt t="17967" x="5572125" y="5510213"/>
          <p14:tracePt t="17972" x="5583238" y="5503863"/>
          <p14:tracePt t="17973" x="5583238" y="5491163"/>
          <p14:tracePt t="17974" x="5589588" y="5491163"/>
          <p14:tracePt t="17978" x="5602288" y="5478463"/>
          <p14:tracePt t="17984" x="5614988" y="5465763"/>
          <p14:tracePt t="17990" x="5627688" y="5454650"/>
          <p14:tracePt t="18106" x="5614988" y="5454650"/>
          <p14:tracePt t="18108" x="5608638" y="5454650"/>
          <p14:tracePt t="18111" x="5595938" y="5448300"/>
          <p14:tracePt t="18112" x="5583238" y="5448300"/>
          <p14:tracePt t="18118" x="5502275" y="5435600"/>
          <p14:tracePt t="18124" x="5427663" y="5422900"/>
          <p14:tracePt t="18125" x="5383213" y="5416550"/>
          <p14:tracePt t="18130" x="5308600" y="5403850"/>
          <p14:tracePt t="18136" x="5140325" y="5384800"/>
          <p14:tracePt t="18137" x="5114925" y="5384800"/>
          <p14:tracePt t="18142" x="4978400" y="5372100"/>
          <p14:tracePt t="18143" x="4959350" y="5372100"/>
          <p14:tracePt t="18144" x="4927600" y="5367338"/>
          <p14:tracePt t="18148" x="4859338" y="5360988"/>
          <p14:tracePt t="18149" x="4821238" y="5354638"/>
          <p14:tracePt t="18150" x="4797425" y="5354638"/>
          <p14:tracePt t="18154" x="4691063" y="5348288"/>
          <p14:tracePt t="18155" x="4659313" y="5348288"/>
          <p14:tracePt t="18156" x="4640263" y="5348288"/>
          <p14:tracePt t="18160" x="4533900" y="5341938"/>
          <p14:tracePt t="18161" x="4510088" y="5341938"/>
          <p14:tracePt t="18166" x="4384675" y="5329238"/>
          <p14:tracePt t="18167" x="4365625" y="5329238"/>
          <p14:tracePt t="18173" x="4252913" y="5322888"/>
          <p14:tracePt t="18178" x="4159250" y="5316538"/>
          <p14:tracePt t="18179" x="4141788" y="5316538"/>
          <p14:tracePt t="18180" x="4129088" y="5316538"/>
          <p14:tracePt t="18184" x="4065588" y="5310188"/>
          <p14:tracePt t="18185" x="4059238" y="5310188"/>
          <p14:tracePt t="18190" x="3990975" y="5303838"/>
          <p14:tracePt t="18191" x="3971925" y="5297488"/>
          <p14:tracePt t="18196" x="3929063" y="5297488"/>
          <p14:tracePt t="18197" x="3916363" y="5291138"/>
          <p14:tracePt t="18203" x="3841750" y="5284788"/>
          <p14:tracePt t="18208" x="3803650" y="5278438"/>
          <p14:tracePt t="18209" x="3797300" y="5278438"/>
          <p14:tracePt t="18214" x="3771900" y="5273675"/>
          <p14:tracePt t="18221" x="3741738" y="5273675"/>
          <p14:tracePt t="18227" x="3722688" y="5267325"/>
          <p14:tracePt t="18233" x="3709988" y="5267325"/>
          <p14:tracePt t="18239" x="3697288" y="5260975"/>
          <p14:tracePt t="18245" x="3684588" y="5260975"/>
          <p14:tracePt t="18251" x="3678238" y="5254625"/>
          <p14:tracePt t="18252" x="3671888" y="5254625"/>
          <p14:tracePt t="18260" x="3667125" y="5254625"/>
          <p14:tracePt t="18276" x="3667125" y="5248275"/>
          <p14:tracePt t="18296" x="3660775" y="5248275"/>
          <p14:tracePt t="18311" x="3660775" y="5241925"/>
          <p14:tracePt t="18318" x="3660775" y="5235575"/>
          <p14:tracePt t="18322" x="3660775" y="5229225"/>
          <p14:tracePt t="18325" x="3660775" y="5222875"/>
          <p14:tracePt t="18330" x="3654425" y="5216525"/>
          <p14:tracePt t="18336" x="3648075" y="5197475"/>
          <p14:tracePt t="18342" x="3648075" y="5180013"/>
          <p14:tracePt t="18348" x="3641725" y="5167313"/>
          <p14:tracePt t="18354" x="3635375" y="5148263"/>
          <p14:tracePt t="18360" x="3635375" y="5135563"/>
          <p14:tracePt t="18360" x="3635375" y="5129213"/>
          <p14:tracePt t="18366" x="3635375" y="5116513"/>
          <p14:tracePt t="18372" x="3635375" y="5103813"/>
          <p14:tracePt t="18378" x="3635375" y="5099050"/>
          <p14:tracePt t="18379" x="3635375" y="5092700"/>
          <p14:tracePt t="18386" x="3635375" y="5086350"/>
          <p14:tracePt t="18390" x="3635375" y="5080000"/>
          <p14:tracePt t="18396" x="3635375" y="5073650"/>
          <p14:tracePt t="18397" x="3635375" y="5067300"/>
          <p14:tracePt t="18403" x="3641725" y="5054600"/>
          <p14:tracePt t="18408" x="3641725" y="5048250"/>
          <p14:tracePt t="18409" x="3648075" y="5048250"/>
          <p14:tracePt t="18414" x="3654425" y="5035550"/>
          <p14:tracePt t="18421" x="3660775" y="5022850"/>
          <p14:tracePt t="18427" x="3667125" y="5022850"/>
          <p14:tracePt t="18433" x="3667125" y="5016500"/>
          <p14:tracePt t="18439" x="3671888" y="5010150"/>
          <p14:tracePt t="18449" x="3678238" y="5010150"/>
          <p14:tracePt t="18527" x="3678238" y="5005388"/>
          <p14:tracePt t="18536" x="3678238" y="4999038"/>
          <p14:tracePt t="18547" x="3684588" y="4992688"/>
          <p14:tracePt t="18554" x="3684588" y="4986338"/>
          <p14:tracePt t="18559" x="3684588" y="4979988"/>
          <p14:tracePt t="18561" x="3690938" y="4973638"/>
          <p14:tracePt t="18566" x="3690938" y="4967288"/>
          <p14:tracePt t="18572" x="3697288" y="4954588"/>
          <p14:tracePt t="18573" x="3703638" y="4948238"/>
          <p14:tracePt t="18578" x="3709988" y="4935538"/>
          <p14:tracePt t="18584" x="3709988" y="4922838"/>
          <p14:tracePt t="18585" x="3716338" y="4918075"/>
          <p14:tracePt t="18590" x="3722688" y="4899025"/>
          <p14:tracePt t="18596" x="3729038" y="4886325"/>
          <p14:tracePt t="18602" x="3735388" y="4873625"/>
          <p14:tracePt t="18603" x="3735388" y="4867275"/>
          <p14:tracePt t="18608" x="3741738" y="4860925"/>
          <p14:tracePt t="18614" x="3741738" y="4848225"/>
          <p14:tracePt t="18620" x="3748088" y="4841875"/>
          <p14:tracePt t="18626" x="3754438" y="4835525"/>
          <p14:tracePt t="18659" x="3754438" y="4829175"/>
          <p14:tracePt t="18679" x="3760788" y="4829175"/>
          <p14:tracePt t="18686" x="3760788" y="4824413"/>
          <p14:tracePt t="18693" x="3765550" y="4824413"/>
          <p14:tracePt t="18700" x="3771900" y="4824413"/>
          <p14:tracePt t="18704" x="3778250" y="4824413"/>
          <p14:tracePt t="18709" x="3778250" y="4818063"/>
          <p14:tracePt t="18712" x="3784600" y="4818063"/>
          <p14:tracePt t="18719" x="3790950" y="4818063"/>
          <p14:tracePt t="18726" x="3790950" y="4811713"/>
          <p14:tracePt t="18729" x="3797300" y="4811713"/>
          <p14:tracePt t="18736" x="3803650" y="4811713"/>
          <p14:tracePt t="18745" x="3810000" y="4811713"/>
          <p14:tracePt t="18762" x="3816350" y="4811713"/>
          <p14:tracePt t="18769" x="3822700" y="4811713"/>
          <p14:tracePt t="18775" x="3829050" y="4811713"/>
          <p14:tracePt t="18786" x="3835400" y="4811713"/>
          <p14:tracePt t="18793" x="3841750" y="4811713"/>
          <p14:tracePt t="18798" x="3848100" y="4811713"/>
          <p14:tracePt t="18802" x="3854450" y="4811713"/>
          <p14:tracePt t="18804" x="3859213" y="4811713"/>
          <p14:tracePt t="18809" x="3865563" y="4811713"/>
          <p14:tracePt t="18814" x="3871913" y="4811713"/>
          <p14:tracePt t="18820" x="3890963" y="4811713"/>
          <p14:tracePt t="18826" x="3897313" y="4811713"/>
          <p14:tracePt t="18827" x="3903663" y="4811713"/>
          <p14:tracePt t="18832" x="3910013" y="4811713"/>
          <p14:tracePt t="18838" x="3916363" y="4811713"/>
          <p14:tracePt t="18845" x="3922713" y="4811713"/>
          <p14:tracePt t="18850" x="3929063" y="4811713"/>
          <p14:tracePt t="18857" x="3935413" y="4811713"/>
          <p14:tracePt t="18866" x="3941763" y="4811713"/>
          <p14:tracePt t="19563" x="3941763" y="4818063"/>
          <p14:tracePt t="19566" x="3941763" y="4824413"/>
          <p14:tracePt t="19568" x="3941763" y="4829175"/>
          <p14:tracePt t="19571" x="3941763" y="4841875"/>
          <p14:tracePt t="19578" x="3941763" y="4860925"/>
          <p14:tracePt t="19584" x="3941763" y="4879975"/>
          <p14:tracePt t="19590" x="3941763" y="4905375"/>
          <p14:tracePt t="19596" x="3941763" y="4922838"/>
          <p14:tracePt t="19602" x="3941763" y="4948238"/>
          <p14:tracePt t="19608" x="3941763" y="4967288"/>
          <p14:tracePt t="19609" x="3941763" y="4973638"/>
          <p14:tracePt t="19614" x="3941763" y="4992688"/>
          <p14:tracePt t="19615" x="3941763" y="4999038"/>
          <p14:tracePt t="19620" x="3941763" y="5029200"/>
          <p14:tracePt t="19626" x="3941763" y="5060950"/>
          <p14:tracePt t="19632" x="3941763" y="5092700"/>
          <p14:tracePt t="19633" x="3941763" y="5103813"/>
          <p14:tracePt t="19638" x="3941763" y="5129213"/>
          <p14:tracePt t="19639" x="3941763" y="5135563"/>
          <p14:tracePt t="19644" x="3941763" y="5167313"/>
          <p14:tracePt t="19650" x="3941763" y="5197475"/>
          <p14:tracePt t="19651" x="3941763" y="5203825"/>
          <p14:tracePt t="19652" x="3941763" y="5210175"/>
          <p14:tracePt t="19656" x="3941763" y="5235575"/>
          <p14:tracePt t="19663" x="3941763" y="5260975"/>
          <p14:tracePt t="19663" x="3941763" y="5273675"/>
          <p14:tracePt t="19664" x="3941763" y="5278438"/>
          <p14:tracePt t="19668" x="3948113" y="5310188"/>
          <p14:tracePt t="19669" x="3948113" y="5322888"/>
          <p14:tracePt t="19675" x="3948113" y="5360988"/>
          <p14:tracePt t="19681" x="3948113" y="5384800"/>
          <p14:tracePt t="19681" x="3952875" y="5391150"/>
          <p14:tracePt t="19686" x="3952875" y="5416550"/>
          <p14:tracePt t="19687" x="3952875" y="5429250"/>
          <p14:tracePt t="19693" x="3952875" y="5454650"/>
          <p14:tracePt t="19699" x="3952875" y="5478463"/>
          <p14:tracePt t="19699" x="3952875" y="5484813"/>
          <p14:tracePt t="19705" x="3959225" y="5503863"/>
          <p14:tracePt t="19711" x="3965575" y="5535613"/>
          <p14:tracePt t="19717" x="3965575" y="5553075"/>
          <p14:tracePt t="19718" x="3965575" y="5559425"/>
          <p14:tracePt t="19723" x="3965575" y="5572125"/>
          <p14:tracePt t="19724" x="3965575" y="5578475"/>
          <p14:tracePt t="19729" x="3965575" y="5591175"/>
          <p14:tracePt t="19735" x="3965575" y="5603875"/>
          <p14:tracePt t="19741" x="3965575" y="5616575"/>
          <p14:tracePt t="19747" x="3965575" y="5622925"/>
          <p14:tracePt t="19748" x="3965575" y="5629275"/>
          <p14:tracePt t="19754" x="3965575" y="5635625"/>
          <p14:tracePt t="19760" x="3965575" y="5640388"/>
          <p14:tracePt t="19766" x="3965575" y="5646738"/>
          <p14:tracePt t="19771" x="3965575" y="5653088"/>
          <p14:tracePt t="19777" x="3965575" y="5659438"/>
          <p14:tracePt t="19784" x="3965575" y="5665788"/>
          <p14:tracePt t="19793" x="3965575" y="5672138"/>
          <p14:tracePt t="19796" x="3965575" y="5678488"/>
          <p14:tracePt t="19812" x="3965575" y="5684838"/>
          <p14:tracePt t="19859" x="3965575" y="5691188"/>
          <p14:tracePt t="19970" x="3971925" y="5691188"/>
          <p14:tracePt t="19979" x="3971925" y="5684838"/>
          <p14:tracePt t="19980" x="3978275" y="5684838"/>
          <p14:tracePt t="19983" x="3984625" y="5678488"/>
          <p14:tracePt t="19984" x="3984625" y="5672138"/>
          <p14:tracePt t="19989" x="3990975" y="5665788"/>
          <p14:tracePt t="19990" x="3990975" y="5659438"/>
          <p14:tracePt t="19996" x="4003675" y="5646738"/>
          <p14:tracePt t="19997" x="4003675" y="5640388"/>
          <p14:tracePt t="20002" x="4016375" y="5622925"/>
          <p14:tracePt t="20008" x="4029075" y="5610225"/>
          <p14:tracePt t="20014" x="4035425" y="5591175"/>
          <p14:tracePt t="20020" x="4048125" y="5565775"/>
          <p14:tracePt t="20021" x="4052888" y="5565775"/>
          <p14:tracePt t="20026" x="4059238" y="5553075"/>
          <p14:tracePt t="20032" x="4071938" y="5541963"/>
          <p14:tracePt t="20033" x="4071938" y="5535613"/>
          <p14:tracePt t="20038" x="4078288" y="5522913"/>
          <p14:tracePt t="20044" x="4090988" y="5510213"/>
          <p14:tracePt t="20050" x="4097338" y="5497513"/>
          <p14:tracePt t="20056" x="4103688" y="5491163"/>
          <p14:tracePt t="20062" x="4110038" y="5484813"/>
          <p14:tracePt t="20063" x="4110038" y="5478463"/>
          <p14:tracePt t="20068" x="4116388" y="5472113"/>
          <p14:tracePt t="20074" x="4116388" y="5465763"/>
          <p14:tracePt t="20080" x="4116388" y="5459413"/>
          <p14:tracePt t="20086" x="4122738" y="5459413"/>
          <p14:tracePt t="20093" x="4122738" y="5454650"/>
          <p14:tracePt t="20100" x="4122738" y="5448300"/>
          <p14:tracePt t="20115" x="4122738" y="5441950"/>
          <p14:tracePt t="20122" x="4129088" y="5441950"/>
          <p14:tracePt t="20128" x="4129088" y="5435600"/>
          <p14:tracePt t="20147" x="4129088" y="5429250"/>
          <p14:tracePt t="20165" x="4129088" y="5422900"/>
          <p14:tracePt t="20172" x="4129088" y="5416550"/>
          <p14:tracePt t="20203" x="4129088" y="5410200"/>
          <p14:tracePt t="20215" x="4129088" y="5403850"/>
          <p14:tracePt t="20230" x="4129088" y="5397500"/>
          <p14:tracePt t="20233" x="4129088" y="5391150"/>
          <p14:tracePt t="20239" x="4129088" y="5384800"/>
          <p14:tracePt t="20255" x="4129088" y="5378450"/>
          <p14:tracePt t="20267" x="4129088" y="5372100"/>
          <p14:tracePt t="20278" x="4129088" y="5367338"/>
          <p14:tracePt t="20301" x="4129088" y="5360988"/>
          <p14:tracePt t="20343" x="4129088" y="5354638"/>
          <p14:tracePt t="20360" x="4129088" y="5348288"/>
          <p14:tracePt t="20370" x="4129088" y="5341938"/>
          <p14:tracePt t="20375" x="4135438" y="5341938"/>
          <p14:tracePt t="20397" x="4141788" y="5341938"/>
          <p14:tracePt t="20457" x="4146550" y="5341938"/>
          <p14:tracePt t="20463" x="4152900" y="5341938"/>
          <p14:tracePt t="20468" x="4159250" y="5341938"/>
          <p14:tracePt t="20471" x="4165600" y="5341938"/>
          <p14:tracePt t="20475" x="4171950" y="5341938"/>
          <p14:tracePt t="20480" x="4178300" y="5341938"/>
          <p14:tracePt t="20486" x="4191000" y="5341938"/>
          <p14:tracePt t="20492" x="4203700" y="5335588"/>
          <p14:tracePt t="20498" x="4216400" y="5335588"/>
          <p14:tracePt t="20504" x="4229100" y="5329238"/>
          <p14:tracePt t="20510" x="4246563" y="5329238"/>
          <p14:tracePt t="20517" x="4259263" y="5329238"/>
          <p14:tracePt t="20523" x="4271963" y="5329238"/>
          <p14:tracePt t="20528" x="4284663" y="5329238"/>
          <p14:tracePt t="20535" x="4303713" y="5322888"/>
          <p14:tracePt t="20541" x="4316413" y="5316538"/>
          <p14:tracePt t="20547" x="4329113" y="5316538"/>
          <p14:tracePt t="20553" x="4340225" y="5316538"/>
          <p14:tracePt t="20559" x="4352925" y="5316538"/>
          <p14:tracePt t="20565" x="4359275" y="5316538"/>
          <p14:tracePt t="20571" x="4365625" y="5316538"/>
          <p14:tracePt t="20577" x="4371975" y="5316538"/>
          <p14:tracePt t="20583" x="4378325" y="5316538"/>
          <p14:tracePt t="20589" x="4384675" y="5316538"/>
          <p14:tracePt t="20602" x="4384675" y="5310188"/>
          <p14:tracePt t="20683" x="4391025" y="5310188"/>
          <p14:tracePt t="21392" x="4391025" y="5316538"/>
          <p14:tracePt t="21395" x="4391025" y="5322888"/>
          <p14:tracePt t="21397" x="4391025" y="5329238"/>
          <p14:tracePt t="21401" x="4391025" y="5335588"/>
          <p14:tracePt t="21407" x="4391025" y="5348288"/>
          <p14:tracePt t="21408" x="4391025" y="5354638"/>
          <p14:tracePt t="21413" x="4391025" y="5360988"/>
          <p14:tracePt t="21414" x="4391025" y="5367338"/>
          <p14:tracePt t="21419" x="4391025" y="5378450"/>
          <p14:tracePt t="21425" x="4391025" y="5384800"/>
          <p14:tracePt t="21426" x="4391025" y="5391150"/>
          <p14:tracePt t="21431" x="4391025" y="5403850"/>
          <p14:tracePt t="21438" x="4391025" y="5416550"/>
          <p14:tracePt t="21443" x="4397375" y="5429250"/>
          <p14:tracePt t="21444" x="4397375" y="5435600"/>
          <p14:tracePt t="21449" x="4397375" y="5454650"/>
          <p14:tracePt t="21450" x="4397375" y="5459413"/>
          <p14:tracePt t="21451" x="4397375" y="5465763"/>
          <p14:tracePt t="21455" x="4403725" y="5472113"/>
          <p14:tracePt t="21456" x="4403725" y="5478463"/>
          <p14:tracePt t="21462" x="4410075" y="5497513"/>
          <p14:tracePt t="21468" x="4410075" y="5510213"/>
          <p14:tracePt t="21474" x="4416425" y="5529263"/>
          <p14:tracePt t="21480" x="4416425" y="5548313"/>
          <p14:tracePt t="21486" x="4416425" y="5553075"/>
          <p14:tracePt t="21492" x="4416425" y="5565775"/>
          <p14:tracePt t="21498" x="4416425" y="5584825"/>
          <p14:tracePt t="21504" x="4416425" y="5597525"/>
          <p14:tracePt t="21510" x="4416425" y="5610225"/>
          <p14:tracePt t="21516" x="4416425" y="5622925"/>
          <p14:tracePt t="21522" x="4416425" y="5635625"/>
          <p14:tracePt t="21523" x="4416425" y="5640388"/>
          <p14:tracePt t="21528" x="4416425" y="5653088"/>
          <p14:tracePt t="21529" x="4416425" y="5659438"/>
          <p14:tracePt t="21534" x="4416425" y="5672138"/>
          <p14:tracePt t="21540" x="4416425" y="5691188"/>
          <p14:tracePt t="21546" x="4416425" y="5710238"/>
          <p14:tracePt t="21547" x="4416425" y="5716588"/>
          <p14:tracePt t="21552" x="4416425" y="5729288"/>
          <p14:tracePt t="21558" x="4416425" y="5740400"/>
          <p14:tracePt t="21559" x="4416425" y="5746750"/>
          <p14:tracePt t="21566" x="4416425" y="5759450"/>
          <p14:tracePt t="21567" x="4416425" y="5772150"/>
          <p14:tracePt t="21570" x="4416425" y="5778500"/>
          <p14:tracePt t="21583" x="4410075" y="5810250"/>
          <p14:tracePt t="21584" x="4410075" y="5816600"/>
          <p14:tracePt t="21589" x="4410075" y="5827713"/>
          <p14:tracePt t="21595" x="4403725" y="5840413"/>
          <p14:tracePt t="21601" x="4403725" y="5859463"/>
          <p14:tracePt t="21607" x="4397375" y="5872163"/>
          <p14:tracePt t="21608" x="4397375" y="5878513"/>
          <p14:tracePt t="21613" x="4397375" y="5891213"/>
          <p14:tracePt t="21614" x="4397375" y="5897563"/>
          <p14:tracePt t="21619" x="4397375" y="5910263"/>
          <p14:tracePt t="21626" x="4391025" y="5921375"/>
          <p14:tracePt t="21631" x="4384675" y="5934075"/>
          <p14:tracePt t="21643" x="4378325" y="5972175"/>
          <p14:tracePt t="21649" x="4378325" y="5991225"/>
          <p14:tracePt t="21650" x="4371975" y="5991225"/>
          <p14:tracePt t="21651" x="4371975" y="5997575"/>
          <p14:tracePt t="21655" x="4371975" y="6008688"/>
          <p14:tracePt t="21656" x="4365625" y="6015038"/>
          <p14:tracePt t="21661" x="4365625" y="6027738"/>
          <p14:tracePt t="21662" x="4365625" y="6034088"/>
          <p14:tracePt t="21667" x="4359275" y="6053138"/>
          <p14:tracePt t="21673" x="4352925" y="6072188"/>
          <p14:tracePt t="21680" x="4346575" y="6091238"/>
          <p14:tracePt t="21686" x="4340225" y="6115050"/>
          <p14:tracePt t="21687" x="4340225" y="6121400"/>
          <p14:tracePt t="21692" x="4340225" y="6134100"/>
          <p14:tracePt t="21698" x="4329113" y="6159500"/>
          <p14:tracePt t="21704" x="4329113" y="6178550"/>
          <p14:tracePt t="21710" x="4322763" y="6196013"/>
          <p14:tracePt t="21716" x="4316413" y="6208713"/>
          <p14:tracePt t="21722" x="4310063" y="6221413"/>
          <p14:tracePt t="21722" x="4310063" y="6227763"/>
          <p14:tracePt t="21728" x="4310063" y="6234113"/>
          <p14:tracePt t="21734" x="4303713" y="6240463"/>
          <p14:tracePt t="21735" x="4303713" y="6246813"/>
          <p14:tracePt t="21740" x="4303713" y="6253163"/>
          <p14:tracePt t="21746" x="4303713" y="6265863"/>
          <p14:tracePt t="21752" x="4297363" y="6276975"/>
          <p14:tracePt t="21758" x="4297363" y="6283325"/>
          <p14:tracePt t="21764" x="4291013" y="6296025"/>
          <p14:tracePt t="21765" x="4291013" y="6302375"/>
          <p14:tracePt t="21770" x="4291013" y="6308725"/>
          <p14:tracePt t="21771" x="4284663" y="6308725"/>
          <p14:tracePt t="21776" x="4284663" y="6327775"/>
          <p14:tracePt t="21783" x="4278313" y="6340475"/>
          <p14:tracePt t="21789" x="4278313" y="6353175"/>
          <p14:tracePt t="21795" x="4278313" y="6359525"/>
          <p14:tracePt t="21801" x="4271963" y="6364288"/>
          <p14:tracePt t="21807" x="4271963" y="6376988"/>
          <p14:tracePt t="21813" x="4265613" y="6376988"/>
          <p14:tracePt t="21819" x="4265613" y="6383338"/>
          <p14:tracePt t="21973" x="4259263" y="6383338"/>
          <p14:tracePt t="21982" x="4252913" y="6383338"/>
          <p14:tracePt t="21993" x="4246563" y="6383338"/>
          <p14:tracePt t="22000" x="4240213" y="6383338"/>
          <p14:tracePt t="22006" x="4235450" y="6383338"/>
          <p14:tracePt t="22016" x="4229100" y="6383338"/>
          <p14:tracePt t="22023" x="4222750" y="6383338"/>
          <p14:tracePt t="22034" x="4216400" y="6383338"/>
          <p14:tracePt t="22039" x="4210050" y="6383338"/>
          <p14:tracePt t="22051" x="4203700" y="6383338"/>
          <p14:tracePt t="22062" x="4197350" y="6383338"/>
          <p14:tracePt t="22073" x="4191000" y="6383338"/>
          <p14:tracePt t="22076" x="4184650" y="6383338"/>
          <p14:tracePt t="22079" x="4184650" y="6376988"/>
          <p14:tracePt t="22085" x="4178300" y="6376988"/>
          <p14:tracePt t="22091" x="4171950" y="6376988"/>
          <p14:tracePt t="22098" x="4165600" y="6370638"/>
          <p14:tracePt t="22104" x="4159250" y="6370638"/>
          <p14:tracePt t="22110" x="4152900" y="6364288"/>
          <p14:tracePt t="22116" x="4146550" y="6364288"/>
          <p14:tracePt t="22124" x="4141788" y="6364288"/>
          <p14:tracePt t="22128" x="4135438" y="6359525"/>
          <p14:tracePt t="22134" x="4129088" y="6359525"/>
          <p14:tracePt t="22140" x="4129088" y="6353175"/>
          <p14:tracePt t="22146" x="4122738" y="6353175"/>
          <p14:tracePt t="22152" x="4116388" y="6346825"/>
          <p14:tracePt t="22159" x="4110038" y="6346825"/>
          <p14:tracePt t="22167" x="4103688" y="6346825"/>
          <p14:tracePt t="22176" x="4103688" y="6340475"/>
          <p14:tracePt t="22182" x="4097338" y="6340475"/>
          <p14:tracePt t="22188" x="4090988" y="6334125"/>
          <p14:tracePt t="22202" x="4084638" y="6334125"/>
          <p14:tracePt t="22204" x="4084638" y="6327775"/>
          <p14:tracePt t="22206" x="4078288" y="6327775"/>
          <p14:tracePt t="22213" x="4078288" y="6321425"/>
          <p14:tracePt t="22219" x="4071938" y="6321425"/>
          <p14:tracePt t="22225" x="4071938" y="6315075"/>
          <p14:tracePt t="22231" x="4065588" y="6308725"/>
          <p14:tracePt t="22239" x="4065588" y="6302375"/>
          <p14:tracePt t="22243" x="4065588" y="6296025"/>
          <p14:tracePt t="22249" x="4059238" y="6296025"/>
          <p14:tracePt t="22250" x="4059238" y="6289675"/>
          <p14:tracePt t="22259" x="4052888" y="6283325"/>
          <p14:tracePt t="22267" x="4052888" y="6276975"/>
          <p14:tracePt t="22270" x="4052888" y="6272213"/>
          <p14:tracePt t="22274" x="4048125" y="6272213"/>
          <p14:tracePt t="22279" x="4048125" y="6265863"/>
          <p14:tracePt t="22285" x="4048125" y="6259513"/>
          <p14:tracePt t="22292" x="4048125" y="6246813"/>
          <p14:tracePt t="22297" x="4048125" y="6240463"/>
          <p14:tracePt t="22304" x="4048125" y="6234113"/>
          <p14:tracePt t="22310" x="4041775" y="6227763"/>
          <p14:tracePt t="22316" x="4035425" y="6227763"/>
          <p14:tracePt t="22322" x="4035425" y="6221413"/>
          <p14:tracePt t="22329" x="4035425" y="6215063"/>
          <p14:tracePt t="22334" x="4029075" y="6208713"/>
          <p14:tracePt t="22389" x="4022725" y="6208713"/>
          <p14:tracePt t="22401" x="4016375" y="6208713"/>
          <p14:tracePt t="22405" x="4016375" y="6202363"/>
          <p14:tracePt t="22409" x="4010025" y="6202363"/>
          <p14:tracePt t="22422" x="4003675" y="6202363"/>
          <p14:tracePt t="22447" x="3997325" y="6202363"/>
          <p14:tracePt t="22474" x="3990975" y="6202363"/>
          <p14:tracePt t="22501" x="3984625" y="6202363"/>
          <p14:tracePt t="22640" x="3984625" y="6208713"/>
          <p14:tracePt t="22643" x="3990975" y="6208713"/>
          <p14:tracePt t="22646" x="3990975" y="6215063"/>
          <p14:tracePt t="22649" x="3990975" y="6221413"/>
          <p14:tracePt t="22657" x="3997325" y="6227763"/>
          <p14:tracePt t="22664" x="4003675" y="6234113"/>
          <p14:tracePt t="22673" x="4016375" y="6240463"/>
          <p14:tracePt t="22684" x="4016375" y="6246813"/>
          <p14:tracePt t="22690" x="4016375" y="6253163"/>
          <p14:tracePt t="22696" x="4022725" y="6253163"/>
          <p14:tracePt t="22721" x="4022725" y="6259513"/>
          <p14:tracePt t="22726" x="4029075" y="6259513"/>
          <p14:tracePt t="22742" x="4029075" y="6265863"/>
          <p14:tracePt t="22746" x="4035425" y="6265863"/>
          <p14:tracePt t="22754" x="4041775" y="6265863"/>
          <p14:tracePt t="22773" x="4041775" y="6272213"/>
          <p14:tracePt t="22780" x="4048125" y="6272213"/>
          <p14:tracePt t="23484" x="4052888" y="6272213"/>
          <p14:tracePt t="23491" x="4059238" y="6272213"/>
          <p14:tracePt t="23494" x="4065588" y="6272213"/>
          <p14:tracePt t="23499" x="4071938" y="6272213"/>
          <p14:tracePt t="23504" x="4078288" y="6272213"/>
          <p14:tracePt t="23509" x="4084638" y="6272213"/>
          <p14:tracePt t="23510" x="4090988" y="6272213"/>
          <p14:tracePt t="23515" x="4097338" y="6272213"/>
          <p14:tracePt t="23521" x="4116388" y="6272213"/>
          <p14:tracePt t="23527" x="4129088" y="6272213"/>
          <p14:tracePt t="23528" x="4135438" y="6272213"/>
          <p14:tracePt t="23533" x="4159250" y="6265863"/>
          <p14:tracePt t="23539" x="4191000" y="6265863"/>
          <p14:tracePt t="23540" x="4197350" y="6265863"/>
          <p14:tracePt t="23541" x="4203700" y="6265863"/>
          <p14:tracePt t="23546" x="4240213" y="6265863"/>
          <p14:tracePt t="23551" x="4271963" y="6265863"/>
          <p14:tracePt t="23552" x="4284663" y="6265863"/>
          <p14:tracePt t="23557" x="4322763" y="6265863"/>
          <p14:tracePt t="23558" x="4333875" y="6265863"/>
          <p14:tracePt t="23559" x="4340225" y="6265863"/>
          <p14:tracePt t="23563" x="4371975" y="6265863"/>
          <p14:tracePt t="23564" x="4384675" y="6265863"/>
          <p14:tracePt t="23565" x="4391025" y="6265863"/>
          <p14:tracePt t="23570" x="4429125" y="6265863"/>
          <p14:tracePt t="23570" x="4433888" y="6265863"/>
          <p14:tracePt t="23576" x="4471988" y="6265863"/>
          <p14:tracePt t="23577" x="4478338" y="6265863"/>
          <p14:tracePt t="23582" x="4522788" y="6265863"/>
          <p14:tracePt t="23588" x="4565650" y="6265863"/>
          <p14:tracePt t="23594" x="4610100" y="6265863"/>
          <p14:tracePt t="23600" x="4665663" y="6265863"/>
          <p14:tracePt t="23601" x="4672013" y="6265863"/>
          <p14:tracePt t="23602" x="4684713" y="6265863"/>
          <p14:tracePt t="23606" x="4710113" y="6272213"/>
          <p14:tracePt t="23606" x="4727575" y="6272213"/>
          <p14:tracePt t="23612" x="4765675" y="6272213"/>
          <p14:tracePt t="23613" x="4772025" y="6272213"/>
          <p14:tracePt t="23613" x="4784725" y="6272213"/>
          <p14:tracePt t="23618" x="4803775" y="6276975"/>
          <p14:tracePt t="23619" x="4814888" y="6276975"/>
          <p14:tracePt t="23624" x="4846638" y="6276975"/>
          <p14:tracePt t="23630" x="4878388" y="6276975"/>
          <p14:tracePt t="23631" x="4884738" y="6276975"/>
          <p14:tracePt t="23636" x="4903788" y="6283325"/>
          <p14:tracePt t="23637" x="4903788" y="6289675"/>
          <p14:tracePt t="23638" x="4908550" y="6289675"/>
          <p14:tracePt t="23642" x="4921250" y="6289675"/>
          <p14:tracePt t="23643" x="4927600" y="6289675"/>
          <p14:tracePt t="23648" x="4940300" y="6289675"/>
          <p14:tracePt t="23649" x="4946650" y="6289675"/>
          <p14:tracePt t="23654" x="4953000" y="6289675"/>
          <p14:tracePt t="23660" x="4965700" y="6296025"/>
          <p14:tracePt t="23669" x="4972050" y="6296025"/>
          <p14:tracePt t="26938" x="4978400" y="6296025"/>
          <p14:tracePt t="26940" x="4984750" y="6296025"/>
          <p14:tracePt t="26944" x="4997450" y="6296025"/>
          <p14:tracePt t="26944" x="5002213" y="6296025"/>
          <p14:tracePt t="26950" x="5046663" y="6283325"/>
          <p14:tracePt t="26951" x="5053013" y="6283325"/>
          <p14:tracePt t="26956" x="5121275" y="6265863"/>
          <p14:tracePt t="26957" x="5140325" y="6265863"/>
          <p14:tracePt t="26962" x="5240338" y="6227763"/>
          <p14:tracePt t="26963" x="5265738" y="6221413"/>
          <p14:tracePt t="26963" x="5278438" y="6215063"/>
          <p14:tracePt t="26968" x="5389563" y="6183313"/>
          <p14:tracePt t="26969" x="5414963" y="6178550"/>
          <p14:tracePt t="26970" x="5446713" y="6165850"/>
          <p14:tracePt t="26974" x="5534025" y="6140450"/>
          <p14:tracePt t="26975" x="5559425" y="6127750"/>
          <p14:tracePt t="26980" x="5715000" y="6078538"/>
          <p14:tracePt t="26981" x="5746750" y="6065838"/>
          <p14:tracePt t="26986" x="5957888" y="5984875"/>
          <p14:tracePt t="26987" x="5995988" y="5972175"/>
          <p14:tracePt t="26992" x="6170613" y="5897563"/>
          <p14:tracePt t="26993" x="6176963" y="5897563"/>
          <p14:tracePt t="26994" x="6196013" y="5884863"/>
          <p14:tracePt t="26999" x="6383338" y="5803900"/>
          <p14:tracePt t="27004" x="6570663" y="5710238"/>
          <p14:tracePt t="27005" x="6596063" y="5697538"/>
          <p14:tracePt t="27005" x="6626225" y="5684838"/>
          <p14:tracePt t="27010" x="6738938" y="5622925"/>
          <p14:tracePt t="27011" x="6770688" y="5603875"/>
          <p14:tracePt t="27012" x="6789738" y="5597525"/>
          <p14:tracePt t="27016" x="6902450" y="5535613"/>
          <p14:tracePt t="27017" x="6919913" y="5522913"/>
          <p14:tracePt t="27022" x="7083425" y="5422900"/>
          <p14:tracePt t="27035" x="7345363" y="5241925"/>
          <p14:tracePt t="27040" x="7445375" y="5154613"/>
          <p14:tracePt t="27041" x="7458075" y="5141913"/>
          <p14:tracePt t="27047" x="7558088" y="5041900"/>
          <p14:tracePt t="27047" x="7570788" y="5029200"/>
          <p14:tracePt t="27053" x="7620000" y="4973638"/>
          <p14:tracePt t="27059" x="7713663" y="4848225"/>
          <p14:tracePt t="27060" x="7720013" y="4829175"/>
          <p14:tracePt t="27065" x="7762875" y="4767263"/>
          <p14:tracePt t="27066" x="7775575" y="4748213"/>
          <p14:tracePt t="27073" x="7832725" y="4630738"/>
          <p14:tracePt t="27073" x="7839075" y="4611688"/>
          <p14:tracePt t="27077" x="7851775" y="4573588"/>
          <p14:tracePt t="27077" x="7858125" y="4560888"/>
          <p14:tracePt t="27078" x="7862888" y="4549775"/>
          <p14:tracePt t="27089" x="7900988" y="4349750"/>
          <p14:tracePt t="27090" x="7907338" y="4337050"/>
          <p14:tracePt t="27096" x="7913688" y="4230688"/>
          <p14:tracePt t="27097" x="7913688" y="4211638"/>
          <p14:tracePt t="27101" x="7913688" y="4149725"/>
          <p14:tracePt t="27102" x="7913688" y="4137025"/>
          <p14:tracePt t="27107" x="7913688" y="4049713"/>
          <p14:tracePt t="27108" x="7913688" y="4006850"/>
          <p14:tracePt t="27109" x="7913688" y="3987800"/>
          <p14:tracePt t="27113" x="7913688" y="3937000"/>
          <p14:tracePt t="27114" x="7913688" y="3919538"/>
          <p14:tracePt t="27119" x="7900988" y="3819525"/>
          <p14:tracePt t="27120" x="7900988" y="3800475"/>
          <p14:tracePt t="27120" x="7900988" y="3781425"/>
          <p14:tracePt t="27125" x="7888288" y="3725863"/>
          <p14:tracePt t="27126" x="7888288" y="3706813"/>
          <p14:tracePt t="27132" x="7869238" y="3581400"/>
          <p14:tracePt t="27132" x="7862888" y="3544888"/>
          <p14:tracePt t="27137" x="7851775" y="3457575"/>
          <p14:tracePt t="27138" x="7851775" y="3438525"/>
          <p14:tracePt t="27144" x="7832725" y="3338513"/>
          <p14:tracePt t="27150" x="7813675" y="3238500"/>
          <p14:tracePt t="27150" x="7813675" y="3225800"/>
          <p14:tracePt t="27156" x="7800975" y="3144838"/>
          <p14:tracePt t="27162" x="7794625" y="3051175"/>
          <p14:tracePt t="27163" x="7794625" y="3038475"/>
          <p14:tracePt t="27168" x="7788275" y="2957513"/>
          <p14:tracePt t="27168" x="7788275" y="2944813"/>
          <p14:tracePt t="27174" x="7781925" y="2857500"/>
          <p14:tracePt t="27180" x="7775575" y="2776538"/>
          <p14:tracePt t="27181" x="7775575" y="2757488"/>
          <p14:tracePt t="27186" x="7775575" y="2676525"/>
          <p14:tracePt t="27192" x="7775575" y="2582863"/>
          <p14:tracePt t="27193" x="7775575" y="2552700"/>
          <p14:tracePt t="27199" x="7788275" y="2471738"/>
          <p14:tracePt t="27200" x="7788275" y="2459038"/>
          <p14:tracePt t="27204" x="7794625" y="2401888"/>
          <p14:tracePt t="27205" x="7794625" y="2390775"/>
          <p14:tracePt t="27216" x="7820025" y="2246313"/>
          <p14:tracePt t="27222" x="7832725" y="2152650"/>
          <p14:tracePt t="27228" x="7851775" y="2078038"/>
          <p14:tracePt t="27229" x="7851775" y="2065338"/>
          <p14:tracePt t="27235" x="7862888" y="1997075"/>
          <p14:tracePt t="27240" x="7881938" y="1935163"/>
          <p14:tracePt t="27241" x="7881938" y="1922463"/>
          <p14:tracePt t="27247" x="7900988" y="1852613"/>
          <p14:tracePt t="27252" x="7926388" y="1754188"/>
          <p14:tracePt t="27260" x="7951788" y="1647825"/>
          <p14:tracePt t="27261" x="7951788" y="1635125"/>
          <p14:tracePt t="27265" x="7969250" y="1573213"/>
          <p14:tracePt t="27266" x="7969250" y="1560513"/>
          <p14:tracePt t="27277" x="8007350" y="1403350"/>
          <p14:tracePt t="27278" x="8007350" y="1385888"/>
          <p14:tracePt t="27283" x="8026400" y="1304925"/>
          <p14:tracePt t="27284" x="8032750" y="1292225"/>
          <p14:tracePt t="27289" x="8045450" y="1222375"/>
          <p14:tracePt t="27290" x="8056563" y="1211263"/>
          <p14:tracePt t="27295" x="8081963" y="1117600"/>
          <p14:tracePt t="27296" x="8081963" y="1104900"/>
          <p14:tracePt t="27301" x="8101013" y="1036638"/>
          <p14:tracePt t="27302" x="8101013" y="1023938"/>
          <p14:tracePt t="27303" x="8107363" y="1004888"/>
          <p14:tracePt t="27307" x="8126413" y="947738"/>
          <p14:tracePt t="27313" x="8143875" y="873125"/>
          <p14:tracePt t="27314" x="8150225" y="866775"/>
          <p14:tracePt t="27315" x="8150225" y="860425"/>
          <p14:tracePt t="27319" x="8169275" y="804863"/>
          <p14:tracePt t="27320" x="8169275" y="792163"/>
          <p14:tracePt t="27325" x="8181975" y="736600"/>
          <p14:tracePt t="27326" x="8188325" y="723900"/>
          <p14:tracePt t="27327" x="8188325" y="711200"/>
          <p14:tracePt t="27331" x="8194675" y="668338"/>
          <p14:tracePt t="27337" x="8207375" y="611188"/>
          <p14:tracePt t="27344" x="8220075" y="542925"/>
          <p14:tracePt t="27350" x="8220075" y="481013"/>
          <p14:tracePt t="27351" x="8226425" y="468313"/>
          <p14:tracePt t="27356" x="8232775" y="411163"/>
          <p14:tracePt t="27356" x="8232775" y="406400"/>
          <p14:tracePt t="27362" x="8232775" y="349250"/>
          <p14:tracePt t="27368" x="8239125" y="287338"/>
          <p14:tracePt t="27369" x="8239125" y="280988"/>
          <p14:tracePt t="27374" x="8239125" y="225425"/>
          <p14:tracePt t="27380" x="8239125" y="174625"/>
          <p14:tracePt t="27381" x="8239125" y="161925"/>
          <p14:tracePt t="27382" x="8239125" y="155575"/>
          <p14:tracePt t="27386" x="8239125" y="131763"/>
          <p14:tracePt t="27386" x="8239125" y="125413"/>
          <p14:tracePt t="27392" x="8239125" y="74613"/>
          <p14:tracePt t="27393" x="8239125" y="68263"/>
          <p14:tracePt t="27393" x="8239125" y="61913"/>
          <p14:tracePt t="27398" x="8239125" y="31750"/>
          <p14:tracePt t="27399" x="8239125" y="25400"/>
          <p14:tracePt t="27404" x="8243888" y="0"/>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B5FEB-0294-3E9C-1AD1-7471145A8C71}"/>
              </a:ext>
            </a:extLst>
          </p:cNvPr>
          <p:cNvSpPr>
            <a:spLocks noGrp="1"/>
          </p:cNvSpPr>
          <p:nvPr>
            <p:ph type="title"/>
          </p:nvPr>
        </p:nvSpPr>
        <p:spPr>
          <a:xfrm>
            <a:off x="233082" y="20880"/>
            <a:ext cx="11725835" cy="1325563"/>
          </a:xfrm>
        </p:spPr>
        <p:txBody>
          <a:bodyPr/>
          <a:lstStyle/>
          <a:p>
            <a:pPr algn="ctr"/>
            <a:r>
              <a:rPr lang="en-US" dirty="0"/>
              <a:t>Functional Analysis – g:Profiler (Down-regulated) </a:t>
            </a:r>
          </a:p>
        </p:txBody>
      </p:sp>
      <p:pic>
        <p:nvPicPr>
          <p:cNvPr id="4" name="Picture 3" descr="A screenshot of a computer&#10;&#10;Description automatically generated">
            <a:extLst>
              <a:ext uri="{FF2B5EF4-FFF2-40B4-BE49-F238E27FC236}">
                <a16:creationId xmlns:a16="http://schemas.microsoft.com/office/drawing/2014/main" id="{D0953057-43E7-1642-3A3C-37E2E03F0BC6}"/>
              </a:ext>
            </a:extLst>
          </p:cNvPr>
          <p:cNvPicPr>
            <a:picLocks noChangeAspect="1"/>
          </p:cNvPicPr>
          <p:nvPr/>
        </p:nvPicPr>
        <p:blipFill rotWithShape="1">
          <a:blip r:embed="rId5">
            <a:extLst>
              <a:ext uri="{28A0092B-C50C-407E-A947-70E740481C1C}">
                <a14:useLocalDpi xmlns:a14="http://schemas.microsoft.com/office/drawing/2010/main" val="0"/>
              </a:ext>
            </a:extLst>
          </a:blip>
          <a:srcRect b="13255"/>
          <a:stretch/>
        </p:blipFill>
        <p:spPr>
          <a:xfrm>
            <a:off x="2452572" y="1062791"/>
            <a:ext cx="7286856" cy="5569933"/>
          </a:xfrm>
          <a:prstGeom prst="rect">
            <a:avLst/>
          </a:prstGeom>
        </p:spPr>
      </p:pic>
      <p:sp>
        <p:nvSpPr>
          <p:cNvPr id="8" name="TextBox 7">
            <a:extLst>
              <a:ext uri="{FF2B5EF4-FFF2-40B4-BE49-F238E27FC236}">
                <a16:creationId xmlns:a16="http://schemas.microsoft.com/office/drawing/2014/main" id="{DA7A2A39-7224-5ABF-7762-2109E06154A5}"/>
              </a:ext>
            </a:extLst>
          </p:cNvPr>
          <p:cNvSpPr txBox="1"/>
          <p:nvPr/>
        </p:nvSpPr>
        <p:spPr>
          <a:xfrm>
            <a:off x="9739428" y="5801727"/>
            <a:ext cx="2242310" cy="830997"/>
          </a:xfrm>
          <a:prstGeom prst="rect">
            <a:avLst/>
          </a:prstGeom>
          <a:noFill/>
        </p:spPr>
        <p:txBody>
          <a:bodyPr wrap="square" rtlCol="0">
            <a:spAutoFit/>
          </a:bodyPr>
          <a:lstStyle/>
          <a:p>
            <a:r>
              <a:rPr lang="en-CA" sz="1200" dirty="0"/>
              <a:t>Figure 9. g:Profiler result of down-regulated genes of seed WT/plasma comparison (</a:t>
            </a:r>
            <a:r>
              <a:rPr lang="en-US" sz="1200" dirty="0" err="1"/>
              <a:t>Reimand</a:t>
            </a:r>
            <a:r>
              <a:rPr lang="en-US" sz="1200" dirty="0"/>
              <a:t> et al., 2007)</a:t>
            </a:r>
            <a:r>
              <a:rPr lang="en-CA" sz="1200" dirty="0"/>
              <a:t>.</a:t>
            </a:r>
            <a:endParaRPr lang="en-US" sz="1200" dirty="0"/>
          </a:p>
        </p:txBody>
      </p:sp>
      <p:pic>
        <p:nvPicPr>
          <p:cNvPr id="33" name="Audio 32">
            <a:hlinkClick r:id="" action="ppaction://media"/>
            <a:extLst>
              <a:ext uri="{FF2B5EF4-FFF2-40B4-BE49-F238E27FC236}">
                <a16:creationId xmlns:a16="http://schemas.microsoft.com/office/drawing/2014/main" id="{D310685D-5519-E78D-C56A-04A8B1A9229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88957206"/>
      </p:ext>
    </p:extLst>
  </p:cSld>
  <p:clrMapOvr>
    <a:masterClrMapping/>
  </p:clrMapOvr>
  <mc:AlternateContent xmlns:mc="http://schemas.openxmlformats.org/markup-compatibility/2006" xmlns:p14="http://schemas.microsoft.com/office/powerpoint/2010/main">
    <mc:Choice Requires="p14">
      <p:transition spd="slow" p14:dur="2000" advTm="20574"/>
    </mc:Choice>
    <mc:Fallback xmlns="">
      <p:transition spd="slow" advTm="205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3"/>
                </p:tgtEl>
              </p:cMediaNode>
            </p:audio>
          </p:childTnLst>
        </p:cTn>
      </p:par>
    </p:tnLst>
  </p:timing>
  <p:extLst>
    <p:ext uri="{3A86A75C-4F4B-4683-9AE1-C65F6400EC91}">
      <p14:laserTraceLst xmlns:p14="http://schemas.microsoft.com/office/powerpoint/2010/main">
        <p14:tracePtLst>
          <p14:tracePt t="6266" x="7096125" y="1135063"/>
          <p14:tracePt t="6267" x="7100888" y="1135063"/>
          <p14:tracePt t="6268" x="7107238" y="1135063"/>
          <p14:tracePt t="6274" x="7138988" y="1141413"/>
          <p14:tracePt t="6275" x="7151688" y="1141413"/>
          <p14:tracePt t="6280" x="7194550" y="1160463"/>
          <p14:tracePt t="6280" x="7200900" y="1160463"/>
          <p14:tracePt t="6281" x="7213600" y="1166813"/>
          <p14:tracePt t="6286" x="7258050" y="1179513"/>
          <p14:tracePt t="6287" x="7277100" y="1192213"/>
          <p14:tracePt t="6292" x="7339013" y="1217613"/>
          <p14:tracePt t="6293" x="7351713" y="1228725"/>
          <p14:tracePt t="6293" x="7364413" y="1235075"/>
          <p14:tracePt t="6298" x="7413625" y="1266825"/>
          <p14:tracePt t="6298" x="7432675" y="1273175"/>
          <p14:tracePt t="6299" x="7445375" y="1285875"/>
          <p14:tracePt t="6304" x="7477125" y="1316038"/>
          <p14:tracePt t="6304" x="7494588" y="1328738"/>
          <p14:tracePt t="6310" x="7539038" y="1379538"/>
          <p14:tracePt t="6316" x="7588250" y="1479550"/>
          <p14:tracePt t="6322" x="7594600" y="1566863"/>
          <p14:tracePt t="6323" x="7594600" y="1579563"/>
          <p14:tracePt t="6328" x="7594600" y="1671638"/>
          <p14:tracePt t="6329" x="7588250" y="1684338"/>
          <p14:tracePt t="6334" x="7570788" y="1741488"/>
          <p14:tracePt t="6335" x="7558088" y="1778000"/>
          <p14:tracePt t="6340" x="7526338" y="1841500"/>
          <p14:tracePt t="6341" x="7513638" y="1865313"/>
          <p14:tracePt t="6341" x="7500938" y="1884363"/>
          <p14:tracePt t="6346" x="7458075" y="1952625"/>
          <p14:tracePt t="6347" x="7439025" y="1971675"/>
          <p14:tracePt t="6352" x="7394575" y="2028825"/>
          <p14:tracePt t="6353" x="7381875" y="2046288"/>
          <p14:tracePt t="6358" x="7326313" y="2103438"/>
          <p14:tracePt t="6359" x="7307263" y="2116138"/>
          <p14:tracePt t="6360" x="7307263" y="2120900"/>
          <p14:tracePt t="6364" x="7264400" y="2159000"/>
          <p14:tracePt t="6365" x="7239000" y="2184400"/>
          <p14:tracePt t="6366" x="7226300" y="2197100"/>
          <p14:tracePt t="6370" x="7194550" y="2214563"/>
          <p14:tracePt t="6371" x="7151688" y="2265363"/>
          <p14:tracePt t="6372" x="7138988" y="2271713"/>
          <p14:tracePt t="6377" x="7100888" y="2301875"/>
          <p14:tracePt t="6378" x="7083425" y="2314575"/>
          <p14:tracePt t="6378" x="7051675" y="2339975"/>
          <p14:tracePt t="6383" x="7007225" y="2390775"/>
          <p14:tracePt t="6383" x="6996113" y="2395538"/>
          <p14:tracePt t="6389" x="6926263" y="2459038"/>
          <p14:tracePt t="6390" x="6913563" y="2465388"/>
          <p14:tracePt t="6390" x="6907213" y="2478088"/>
          <p14:tracePt t="6395" x="6870700" y="2508250"/>
          <p14:tracePt t="6396" x="6858000" y="2520950"/>
          <p14:tracePt t="6396" x="6845300" y="2527300"/>
          <p14:tracePt t="6401" x="6783388" y="2576513"/>
          <p14:tracePt t="6402" x="6770688" y="2589213"/>
          <p14:tracePt t="6407" x="6726238" y="2633663"/>
          <p14:tracePt t="6413" x="6670675" y="2670175"/>
          <p14:tracePt t="6414" x="6670675" y="2676525"/>
          <p14:tracePt t="6419" x="6632575" y="2701925"/>
          <p14:tracePt t="6420" x="6619875" y="2708275"/>
          <p14:tracePt t="6425" x="6577013" y="2740025"/>
          <p14:tracePt t="6431" x="6532563" y="2776538"/>
          <p14:tracePt t="6437" x="6502400" y="2795588"/>
          <p14:tracePt t="6438" x="6496050" y="2801938"/>
          <p14:tracePt t="6443" x="6470650" y="2814638"/>
          <p14:tracePt t="6449" x="6451600" y="2827338"/>
          <p14:tracePt t="6455" x="6415088" y="2840038"/>
          <p14:tracePt t="6462" x="6389688" y="2844800"/>
          <p14:tracePt t="6467" x="6370638" y="2851150"/>
          <p14:tracePt t="6468" x="6364288" y="2851150"/>
          <p14:tracePt t="6473" x="6334125" y="2857500"/>
          <p14:tracePt t="6474" x="6327775" y="2857500"/>
          <p14:tracePt t="6475" x="6327775" y="2863850"/>
          <p14:tracePt t="6479" x="6308725" y="2863850"/>
          <p14:tracePt t="6480" x="6302375" y="2863850"/>
          <p14:tracePt t="6486" x="6264275" y="2863850"/>
          <p14:tracePt t="6492" x="6234113" y="2870200"/>
          <p14:tracePt t="6493" x="6227763" y="2870200"/>
          <p14:tracePt t="6493" x="6221413" y="2870200"/>
          <p14:tracePt t="6498" x="6196013" y="2876550"/>
          <p14:tracePt t="6498" x="6189663" y="2882900"/>
          <p14:tracePt t="6499" x="6183313" y="2882900"/>
          <p14:tracePt t="6504" x="6151563" y="2889250"/>
          <p14:tracePt t="6505" x="6145213" y="2889250"/>
          <p14:tracePt t="6510" x="6108700" y="2901950"/>
          <p14:tracePt t="6511" x="6102350" y="2908300"/>
          <p14:tracePt t="6516" x="6064250" y="2921000"/>
          <p14:tracePt t="6517" x="6057900" y="2927350"/>
          <p14:tracePt t="6522" x="6008688" y="2951163"/>
          <p14:tracePt t="6523" x="5995988" y="2951163"/>
          <p14:tracePt t="6523" x="5983288" y="2957513"/>
          <p14:tracePt t="6528" x="5946775" y="2982913"/>
          <p14:tracePt t="6529" x="5921375" y="2995613"/>
          <p14:tracePt t="6534" x="5857875" y="3032125"/>
          <p14:tracePt t="6535" x="5846763" y="3038475"/>
          <p14:tracePt t="6540" x="5759450" y="3082925"/>
          <p14:tracePt t="6541" x="5746750" y="3101975"/>
          <p14:tracePt t="6546" x="5676900" y="3138488"/>
          <p14:tracePt t="6547" x="5665788" y="3144838"/>
          <p14:tracePt t="6552" x="5595938" y="3195638"/>
          <p14:tracePt t="6553" x="5572125" y="3201988"/>
          <p14:tracePt t="6554" x="5559425" y="3213100"/>
          <p14:tracePt t="6558" x="5508625" y="3238500"/>
          <p14:tracePt t="6559" x="5476875" y="3263900"/>
          <p14:tracePt t="6560" x="5465763" y="3276600"/>
          <p14:tracePt t="6561" x="5440363" y="3289300"/>
          <p14:tracePt t="6564" x="5402263" y="3313113"/>
          <p14:tracePt t="6565" x="5383213" y="3325813"/>
          <p14:tracePt t="6570" x="5321300" y="3363913"/>
          <p14:tracePt t="6571" x="5308600" y="3376613"/>
          <p14:tracePt t="6576" x="5227638" y="3425825"/>
          <p14:tracePt t="6577" x="5214938" y="3432175"/>
          <p14:tracePt t="6578" x="5195888" y="3444875"/>
          <p14:tracePt t="6583" x="5140325" y="3481388"/>
          <p14:tracePt t="6583" x="5127625" y="3481388"/>
          <p14:tracePt t="6589" x="5078413" y="3525838"/>
          <p14:tracePt t="6589" x="5059363" y="3532188"/>
          <p14:tracePt t="6595" x="4984750" y="3587750"/>
          <p14:tracePt t="6595" x="4972050" y="3600450"/>
          <p14:tracePt t="6596" x="4953000" y="3606800"/>
          <p14:tracePt t="6601" x="4908550" y="3644900"/>
          <p14:tracePt t="6602" x="4897438" y="3656013"/>
          <p14:tracePt t="6602" x="4878388" y="3662363"/>
          <p14:tracePt t="6603" x="4872038" y="3675063"/>
          <p14:tracePt t="6607" x="4840288" y="3694113"/>
          <p14:tracePt t="6608" x="4833938" y="3700463"/>
          <p14:tracePt t="6608" x="4803775" y="3732213"/>
          <p14:tracePt t="6613" x="4765675" y="3762375"/>
          <p14:tracePt t="6619" x="4678363" y="3832225"/>
          <p14:tracePt t="6625" x="4633913" y="3862388"/>
          <p14:tracePt t="6626" x="4610100" y="3887788"/>
          <p14:tracePt t="6626" x="4603750" y="3894138"/>
          <p14:tracePt t="6631" x="4572000" y="3919538"/>
          <p14:tracePt t="6632" x="4559300" y="3919538"/>
          <p14:tracePt t="6632" x="4552950" y="3930650"/>
          <p14:tracePt t="6637" x="4522788" y="3949700"/>
          <p14:tracePt t="6638" x="4516438" y="3949700"/>
          <p14:tracePt t="6643" x="4484688" y="3968750"/>
          <p14:tracePt t="6649" x="4452938" y="3981450"/>
          <p14:tracePt t="6650" x="4446588" y="3981450"/>
          <p14:tracePt t="6651" x="4446588" y="3987800"/>
          <p14:tracePt t="6656" x="4433888" y="3994150"/>
          <p14:tracePt t="6661" x="4422775" y="4000500"/>
          <p14:tracePt t="6662" x="4416425" y="4000500"/>
          <p14:tracePt t="6667" x="4410075" y="4006850"/>
          <p14:tracePt t="6763" x="4410075" y="4000500"/>
          <p14:tracePt t="6765" x="4410075" y="3994150"/>
          <p14:tracePt t="6771" x="4410075" y="3987800"/>
          <p14:tracePt t="6777" x="4410075" y="3981450"/>
          <p14:tracePt t="6783" x="4410075" y="3968750"/>
          <p14:tracePt t="6783" x="4410075" y="3962400"/>
          <p14:tracePt t="6789" x="4410075" y="3956050"/>
          <p14:tracePt t="6789" x="4410075" y="3949700"/>
          <p14:tracePt t="6795" x="4410075" y="3937000"/>
          <p14:tracePt t="6801" x="4410075" y="3930650"/>
          <p14:tracePt t="6807" x="4410075" y="3919538"/>
          <p14:tracePt t="6813" x="4410075" y="3913188"/>
          <p14:tracePt t="6814" x="4410075" y="3906838"/>
          <p14:tracePt t="6819" x="4410075" y="3900488"/>
          <p14:tracePt t="6826" x="4410075" y="3894138"/>
          <p14:tracePt t="6831" x="4410075" y="3887788"/>
          <p14:tracePt t="6840" x="4410075" y="3881438"/>
          <p14:tracePt t="6849" x="4410075" y="3875088"/>
          <p14:tracePt t="6857" x="4403725" y="3868738"/>
          <p14:tracePt t="6862" x="4403725" y="3862388"/>
          <p14:tracePt t="6862" x="4397375" y="3862388"/>
          <p14:tracePt t="6868" x="4397375" y="3856038"/>
          <p14:tracePt t="6870" x="4391025" y="3856038"/>
          <p14:tracePt t="6874" x="4391025" y="3849688"/>
          <p14:tracePt t="6880" x="4384675" y="3849688"/>
          <p14:tracePt t="6880" x="4384675" y="3843338"/>
          <p14:tracePt t="6885" x="4378325" y="3836988"/>
          <p14:tracePt t="6886" x="4371975" y="3836988"/>
          <p14:tracePt t="6892" x="4365625" y="3832225"/>
          <p14:tracePt t="6898" x="4359275" y="3825875"/>
          <p14:tracePt t="6904" x="4352925" y="3825875"/>
          <p14:tracePt t="6904" x="4352925" y="3819525"/>
          <p14:tracePt t="6916" x="4340225" y="3819525"/>
          <p14:tracePt t="6922" x="4340225" y="3813175"/>
          <p14:tracePt t="6928" x="4333875" y="3813175"/>
          <p14:tracePt t="6934" x="4329113" y="3813175"/>
          <p14:tracePt t="6953" x="4322763" y="3813175"/>
          <p14:tracePt t="7122" x="4322763" y="3806825"/>
          <p14:tracePt t="7131" x="4329113" y="3806825"/>
          <p14:tracePt t="7133" x="4329113" y="3800475"/>
          <p14:tracePt t="7140" x="4333875" y="3800475"/>
          <p14:tracePt t="7144" x="4340225" y="3800475"/>
          <p14:tracePt t="7148" x="4340225" y="3794125"/>
          <p14:tracePt t="7152" x="4346575" y="3794125"/>
          <p14:tracePt t="7158" x="4359275" y="3787775"/>
          <p14:tracePt t="7165" x="4365625" y="3787775"/>
          <p14:tracePt t="7170" x="4371975" y="3787775"/>
          <p14:tracePt t="7176" x="4378325" y="3787775"/>
          <p14:tracePt t="7182" x="4384675" y="3787775"/>
          <p14:tracePt t="7188" x="4391025" y="3787775"/>
          <p14:tracePt t="7195" x="4403725" y="3787775"/>
          <p14:tracePt t="7201" x="4403725" y="3781425"/>
          <p14:tracePt t="7207" x="4410075" y="3781425"/>
          <p14:tracePt t="7213" x="4416425" y="3781425"/>
          <p14:tracePt t="7219" x="4422775" y="3781425"/>
          <p14:tracePt t="7225" x="4429125" y="3781425"/>
          <p14:tracePt t="7234" x="4433888" y="3781425"/>
          <p14:tracePt t="7240" x="4440238" y="3781425"/>
          <p14:tracePt t="7247" x="4440238" y="3775075"/>
          <p14:tracePt t="7250" x="4446588" y="3775075"/>
          <p14:tracePt t="7255" x="4452938" y="3775075"/>
          <p14:tracePt t="7266" x="4459288" y="3775075"/>
          <p14:tracePt t="7271" x="4465638" y="3775075"/>
          <p14:tracePt t="7279" x="4471988" y="3775075"/>
          <p14:tracePt t="7286" x="4478338" y="3775075"/>
          <p14:tracePt t="7289" x="4484688" y="3775075"/>
          <p14:tracePt t="7296" x="4491038" y="3775075"/>
          <p14:tracePt t="7299" x="4491038" y="3768725"/>
          <p14:tracePt t="7303" x="4497388" y="3768725"/>
          <p14:tracePt t="7310" x="4503738" y="3768725"/>
          <p14:tracePt t="7316" x="4510088" y="3768725"/>
          <p14:tracePt t="7322" x="4516438" y="3768725"/>
          <p14:tracePt t="7330" x="4522788" y="3768725"/>
          <p14:tracePt t="7344" x="4527550" y="3768725"/>
          <p14:tracePt t="7349" x="4533900" y="3768725"/>
          <p14:tracePt t="7358" x="4540250" y="3768725"/>
          <p14:tracePt t="7366" x="4546600" y="3762375"/>
          <p14:tracePt t="7372" x="4546600" y="3756025"/>
          <p14:tracePt t="7374" x="4552950" y="3756025"/>
          <p14:tracePt t="7377" x="4559300" y="3756025"/>
          <p14:tracePt t="7382" x="4565650" y="3756025"/>
          <p14:tracePt t="7383" x="4565650" y="3749675"/>
          <p14:tracePt t="7388" x="4572000" y="3749675"/>
          <p14:tracePt t="7395" x="4578350" y="3749675"/>
          <p14:tracePt t="7395" x="4578350" y="3744913"/>
          <p14:tracePt t="7400" x="4584700" y="3744913"/>
          <p14:tracePt t="7407" x="4591050" y="3744913"/>
          <p14:tracePt t="7412" x="4597400" y="3738563"/>
          <p14:tracePt t="7419" x="4597400" y="3732213"/>
          <p14:tracePt t="7419" x="4603750" y="3732213"/>
          <p14:tracePt t="7426" x="4610100" y="3732213"/>
          <p14:tracePt t="7449" x="4616450" y="3732213"/>
          <p14:tracePt t="8293" x="4616450" y="3738563"/>
          <p14:tracePt t="8356" x="4616450" y="3744913"/>
          <p14:tracePt t="8376" x="4616450" y="3749675"/>
          <p14:tracePt t="8382" x="4621213" y="3749675"/>
          <p14:tracePt t="8388" x="4621213" y="3756025"/>
          <p14:tracePt t="8391" x="4627563" y="3756025"/>
          <p14:tracePt t="8394" x="4627563" y="3762375"/>
          <p14:tracePt t="8400" x="4633913" y="3762375"/>
          <p14:tracePt t="8406" x="4640263" y="3768725"/>
          <p14:tracePt t="8412" x="4640263" y="3775075"/>
          <p14:tracePt t="8418" x="4646613" y="3787775"/>
          <p14:tracePt t="8424" x="4652963" y="3800475"/>
          <p14:tracePt t="8430" x="4652963" y="3819525"/>
          <p14:tracePt t="8437" x="4665663" y="3843338"/>
          <p14:tracePt t="8442" x="4672013" y="3862388"/>
          <p14:tracePt t="8443" x="4678363" y="3881438"/>
          <p14:tracePt t="8448" x="4678363" y="3900488"/>
          <p14:tracePt t="8449" x="4684713" y="3906838"/>
          <p14:tracePt t="8454" x="4684713" y="3937000"/>
          <p14:tracePt t="8455" x="4684713" y="3943350"/>
          <p14:tracePt t="8456" x="4691063" y="3943350"/>
          <p14:tracePt t="8460" x="4691063" y="3968750"/>
          <p14:tracePt t="8466" x="4703763" y="4000500"/>
          <p14:tracePt t="8467" x="4703763" y="4006850"/>
          <p14:tracePt t="8473" x="4710113" y="4030663"/>
          <p14:tracePt t="8479" x="4714875" y="4068763"/>
          <p14:tracePt t="8479" x="4714875" y="4075113"/>
          <p14:tracePt t="8480" x="4714875" y="4081463"/>
          <p14:tracePt t="8485" x="4721225" y="4105275"/>
          <p14:tracePt t="8486" x="4721225" y="4111625"/>
          <p14:tracePt t="8491" x="4727575" y="4156075"/>
          <p14:tracePt t="8491" x="4727575" y="4162425"/>
          <p14:tracePt t="8492" x="4727575" y="4168775"/>
          <p14:tracePt t="8497" x="4733925" y="4198938"/>
          <p14:tracePt t="8503" x="4733925" y="4249738"/>
          <p14:tracePt t="8509" x="4733925" y="4281488"/>
          <p14:tracePt t="8510" x="4733925" y="4286250"/>
          <p14:tracePt t="8515" x="4740275" y="4330700"/>
          <p14:tracePt t="8516" x="4740275" y="4337050"/>
          <p14:tracePt t="8521" x="4740275" y="4362450"/>
          <p14:tracePt t="8522" x="4740275" y="4368800"/>
          <p14:tracePt t="8522" x="4740275" y="4375150"/>
          <p14:tracePt t="8527" x="4740275" y="4392613"/>
          <p14:tracePt t="8528" x="4740275" y="4405313"/>
          <p14:tracePt t="8533" x="4740275" y="4437063"/>
          <p14:tracePt t="8534" x="4740275" y="4443413"/>
          <p14:tracePt t="8539" x="4740275" y="4467225"/>
          <p14:tracePt t="8545" x="4740275" y="4498975"/>
          <p14:tracePt t="8546" x="4740275" y="4511675"/>
          <p14:tracePt t="8551" x="4740275" y="4524375"/>
          <p14:tracePt t="8552" x="4740275" y="4530725"/>
          <p14:tracePt t="8557" x="4740275" y="4549775"/>
          <p14:tracePt t="8558" x="4740275" y="4556125"/>
          <p14:tracePt t="8563" x="4740275" y="4573588"/>
          <p14:tracePt t="8569" x="4740275" y="4592638"/>
          <p14:tracePt t="8570" x="4740275" y="4598988"/>
          <p14:tracePt t="8575" x="4740275" y="4605338"/>
          <p14:tracePt t="8576" x="4740275" y="4611688"/>
          <p14:tracePt t="8582" x="4740275" y="4624388"/>
          <p14:tracePt t="8588" x="4740275" y="4637088"/>
          <p14:tracePt t="8594" x="4740275" y="4648200"/>
          <p14:tracePt t="8600" x="4740275" y="4660900"/>
          <p14:tracePt t="8606" x="4740275" y="4667250"/>
          <p14:tracePt t="8612" x="4740275" y="4673600"/>
          <p14:tracePt t="8613" x="4733925" y="4673600"/>
          <p14:tracePt t="8618" x="4733925" y="4679950"/>
          <p14:tracePt t="8624" x="4727575" y="4686300"/>
          <p14:tracePt t="8625" x="4727575" y="4692650"/>
          <p14:tracePt t="8630" x="4727575" y="4699000"/>
          <p14:tracePt t="8636" x="4721225" y="4705350"/>
          <p14:tracePt t="8637" x="4721225" y="4711700"/>
          <p14:tracePt t="8642" x="4714875" y="4724400"/>
          <p14:tracePt t="8643" x="4714875" y="4730750"/>
          <p14:tracePt t="8648" x="4710113" y="4737100"/>
          <p14:tracePt t="8655" x="4697413" y="4754563"/>
          <p14:tracePt t="8655" x="4697413" y="4760913"/>
          <p14:tracePt t="8661" x="4691063" y="4773613"/>
          <p14:tracePt t="8661" x="4691063" y="4779963"/>
          <p14:tracePt t="8666" x="4678363" y="4786313"/>
          <p14:tracePt t="8667" x="4672013" y="4792663"/>
          <p14:tracePt t="8673" x="4665663" y="4805363"/>
          <p14:tracePt t="8674" x="4665663" y="4811713"/>
          <p14:tracePt t="8679" x="4652963" y="4824413"/>
          <p14:tracePt t="8685" x="4646613" y="4835525"/>
          <p14:tracePt t="8685" x="4640263" y="4835525"/>
          <p14:tracePt t="8686" x="4640263" y="4841875"/>
          <p14:tracePt t="8691" x="4627563" y="4854575"/>
          <p14:tracePt t="8697" x="4621213" y="4860925"/>
          <p14:tracePt t="8698" x="4616450" y="4867275"/>
          <p14:tracePt t="8703" x="4603750" y="4879975"/>
          <p14:tracePt t="8709" x="4584700" y="4899025"/>
          <p14:tracePt t="8715" x="4572000" y="4905375"/>
          <p14:tracePt t="8715" x="4565650" y="4905375"/>
          <p14:tracePt t="8721" x="4552950" y="4918075"/>
          <p14:tracePt t="8721" x="4546600" y="4922838"/>
          <p14:tracePt t="8727" x="4533900" y="4929188"/>
          <p14:tracePt t="8733" x="4516438" y="4948238"/>
          <p14:tracePt t="8734" x="4510088" y="4948238"/>
          <p14:tracePt t="8739" x="4503738" y="4954588"/>
          <p14:tracePt t="8740" x="4497388" y="4954588"/>
          <p14:tracePt t="8745" x="4484688" y="4967288"/>
          <p14:tracePt t="8752" x="4471988" y="4973638"/>
          <p14:tracePt t="8758" x="4459288" y="4979988"/>
          <p14:tracePt t="8759" x="4452938" y="4979988"/>
          <p14:tracePt t="8764" x="4446588" y="4986338"/>
          <p14:tracePt t="8776" x="4429125" y="4992688"/>
          <p14:tracePt t="8782" x="4422775" y="4992688"/>
          <p14:tracePt t="8790" x="4416425" y="4992688"/>
          <p14:tracePt t="8794" x="4410075" y="4992688"/>
          <p14:tracePt t="8832" x="4403725" y="4992688"/>
          <p14:tracePt t="8833" x="4403725" y="4986338"/>
          <p14:tracePt t="8837" x="4403725" y="4979988"/>
          <p14:tracePt t="8842" x="4397375" y="4973638"/>
          <p14:tracePt t="8848" x="4384675" y="4960938"/>
          <p14:tracePt t="8854" x="4378325" y="4948238"/>
          <p14:tracePt t="8861" x="4365625" y="4935538"/>
          <p14:tracePt t="8861" x="4365625" y="4929188"/>
          <p14:tracePt t="8866" x="4359275" y="4922838"/>
          <p14:tracePt t="8872" x="4352925" y="4911725"/>
          <p14:tracePt t="8878" x="4346575" y="4905375"/>
          <p14:tracePt t="8885" x="4346575" y="4899025"/>
          <p14:tracePt t="8891" x="4340225" y="4892675"/>
          <p14:tracePt t="8891" x="4340225" y="4886325"/>
          <p14:tracePt t="8897" x="4333875" y="4886325"/>
          <p14:tracePt t="8903" x="4333875" y="4879975"/>
          <p14:tracePt t="9031" x="4340225" y="4879975"/>
          <p14:tracePt t="9042" x="4346575" y="4879975"/>
          <p14:tracePt t="9050" x="4352925" y="4879975"/>
          <p14:tracePt t="9054" x="4359275" y="4879975"/>
          <p14:tracePt t="9065" x="4365625" y="4879975"/>
          <p14:tracePt t="9066" x="4365625" y="4886325"/>
          <p14:tracePt t="9072" x="4365625" y="4892675"/>
          <p14:tracePt t="9073" x="4371975" y="4892675"/>
          <p14:tracePt t="9088" x="4378325" y="4899025"/>
          <p14:tracePt t="9094" x="4384675" y="4899025"/>
          <p14:tracePt t="9103" x="4384675" y="4905375"/>
          <p14:tracePt t="9136" x="4391025" y="4905375"/>
          <p14:tracePt t="9190" x="4397375" y="4905375"/>
          <p14:tracePt t="9209" x="4403725" y="4905375"/>
          <p14:tracePt t="9210" x="4403725" y="4911725"/>
          <p14:tracePt t="9225" x="4403725" y="4918075"/>
          <p14:tracePt t="9229" x="4410075" y="4918075"/>
          <p14:tracePt t="9578" x="4403725" y="4918075"/>
          <p14:tracePt t="10640" x="4397375" y="4918075"/>
          <p14:tracePt t="10654" x="4391025" y="4918075"/>
          <p14:tracePt t="10662" x="4391025" y="4922838"/>
          <p14:tracePt t="10679" x="4391025" y="4929188"/>
          <p14:tracePt t="10702" x="4391025" y="4935538"/>
          <p14:tracePt t="10710" x="4391025" y="4941888"/>
          <p14:tracePt t="10727" x="4391025" y="4948238"/>
          <p14:tracePt t="10743" x="4391025" y="4954588"/>
          <p14:tracePt t="10753" x="4391025" y="4960938"/>
          <p14:tracePt t="10760" x="4384675" y="4960938"/>
          <p14:tracePt t="10763" x="4384675" y="4967288"/>
          <p14:tracePt t="10775" x="4384675" y="4973638"/>
          <p14:tracePt t="10782" x="4384675" y="4979988"/>
          <p14:tracePt t="10790" x="4384675" y="4986338"/>
          <p14:tracePt t="10796" x="4384675" y="4992688"/>
          <p14:tracePt t="10800" x="4384675" y="4999038"/>
          <p14:tracePt t="10805" x="4384675" y="5005388"/>
          <p14:tracePt t="10813" x="4384675" y="5010150"/>
          <p14:tracePt t="10819" x="4384675" y="5016500"/>
          <p14:tracePt t="10822" x="4384675" y="5022850"/>
          <p14:tracePt t="10829" x="4384675" y="5029200"/>
          <p14:tracePt t="10834" x="4384675" y="5035550"/>
          <p14:tracePt t="10840" x="4384675" y="5041900"/>
          <p14:tracePt t="10843" x="4384675" y="5048250"/>
          <p14:tracePt t="10851" x="4384675" y="5054600"/>
          <p14:tracePt t="10857" x="4384675" y="5060950"/>
          <p14:tracePt t="10866" x="4384675" y="5067300"/>
          <p14:tracePt t="10868" x="4384675" y="5073650"/>
          <p14:tracePt t="10874" x="4384675" y="5080000"/>
          <p14:tracePt t="10880" x="4384675" y="5086350"/>
          <p14:tracePt t="10884" x="4378325" y="5086350"/>
          <p14:tracePt t="10890" x="4378325" y="5099050"/>
          <p14:tracePt t="10896" x="4378325" y="5103813"/>
          <p14:tracePt t="10896" x="4378325" y="5110163"/>
          <p14:tracePt t="10902" x="4378325" y="5116513"/>
          <p14:tracePt t="10908" x="4378325" y="5129213"/>
          <p14:tracePt t="10914" x="4378325" y="5148263"/>
          <p14:tracePt t="10920" x="4378325" y="5154613"/>
          <p14:tracePt t="10921" x="4378325" y="5160963"/>
          <p14:tracePt t="10926" x="4378325" y="5173663"/>
          <p14:tracePt t="10932" x="4378325" y="5186363"/>
          <p14:tracePt t="10938" x="4378325" y="5203825"/>
          <p14:tracePt t="10944" x="4378325" y="5222875"/>
          <p14:tracePt t="10950" x="4378325" y="5241925"/>
          <p14:tracePt t="10956" x="4378325" y="5267325"/>
          <p14:tracePt t="10957" x="4378325" y="5273675"/>
          <p14:tracePt t="10963" x="4378325" y="5291138"/>
          <p14:tracePt t="10963" x="4378325" y="5303838"/>
          <p14:tracePt t="10968" x="4378325" y="5329238"/>
          <p14:tracePt t="10969" x="4384675" y="5335588"/>
          <p14:tracePt t="10974" x="4384675" y="5360988"/>
          <p14:tracePt t="10975" x="4384675" y="5378450"/>
          <p14:tracePt t="10981" x="4384675" y="5410200"/>
          <p14:tracePt t="10987" x="4384675" y="5441950"/>
          <p14:tracePt t="10987" x="4384675" y="5448300"/>
          <p14:tracePt t="10993" x="4384675" y="5478463"/>
          <p14:tracePt t="10994" x="4384675" y="5484813"/>
          <p14:tracePt t="10999" x="4384675" y="5522913"/>
          <p14:tracePt t="11005" x="4384675" y="5541963"/>
          <p14:tracePt t="11005" x="4384675" y="5548313"/>
          <p14:tracePt t="11011" x="4384675" y="5584825"/>
          <p14:tracePt t="11017" x="4384675" y="5616575"/>
          <p14:tracePt t="11017" x="4384675" y="5629275"/>
          <p14:tracePt t="11023" x="4384675" y="5653088"/>
          <p14:tracePt t="11024" x="4384675" y="5665788"/>
          <p14:tracePt t="11029" x="4384675" y="5691188"/>
          <p14:tracePt t="11030" x="4384675" y="5697538"/>
          <p14:tracePt t="11035" x="4384675" y="5729288"/>
          <p14:tracePt t="11041" x="4384675" y="5765800"/>
          <p14:tracePt t="11047" x="4384675" y="5797550"/>
          <p14:tracePt t="11053" x="4384675" y="5827713"/>
          <p14:tracePt t="11059" x="4378325" y="5853113"/>
          <p14:tracePt t="11060" x="4378325" y="5859463"/>
          <p14:tracePt t="11061" x="4378325" y="5865813"/>
          <p14:tracePt t="11065" x="4378325" y="5884863"/>
          <p14:tracePt t="11071" x="4378325" y="5910263"/>
          <p14:tracePt t="11072" x="4378325" y="5921375"/>
          <p14:tracePt t="11077" x="4378325" y="5940425"/>
          <p14:tracePt t="11083" x="4371975" y="5959475"/>
          <p14:tracePt t="11084" x="4371975" y="5965825"/>
          <p14:tracePt t="11090" x="4371975" y="5984875"/>
          <p14:tracePt t="11090" x="4371975" y="5991225"/>
          <p14:tracePt t="11096" x="4371975" y="6008688"/>
          <p14:tracePt t="11102" x="4365625" y="6034088"/>
          <p14:tracePt t="11102" x="4365625" y="6040438"/>
          <p14:tracePt t="11103" x="4365625" y="6046788"/>
          <p14:tracePt t="11108" x="4359275" y="6065838"/>
          <p14:tracePt t="11109" x="4359275" y="6072188"/>
          <p14:tracePt t="11109" x="4359275" y="6078538"/>
          <p14:tracePt t="11114" x="4359275" y="6096000"/>
          <p14:tracePt t="11120" x="4352925" y="6121400"/>
          <p14:tracePt t="11126" x="4352925" y="6153150"/>
          <p14:tracePt t="11132" x="4346575" y="6178550"/>
          <p14:tracePt t="11138" x="4346575" y="6208713"/>
          <p14:tracePt t="11139" x="4346575" y="6215063"/>
          <p14:tracePt t="11144" x="4340225" y="6240463"/>
          <p14:tracePt t="11150" x="4333875" y="6272213"/>
          <p14:tracePt t="11156" x="4329113" y="6308725"/>
          <p14:tracePt t="11157" x="4329113" y="6315075"/>
          <p14:tracePt t="11163" x="4322763" y="6346825"/>
          <p14:tracePt t="11163" x="4322763" y="6359525"/>
          <p14:tracePt t="11168" x="4316413" y="6383338"/>
          <p14:tracePt t="11174" x="4310063" y="6427788"/>
          <p14:tracePt t="11175" x="4310063" y="6434138"/>
          <p14:tracePt t="11180" x="4303713" y="6470650"/>
          <p14:tracePt t="11187" x="4297363" y="6502400"/>
          <p14:tracePt t="11187" x="4297363" y="6508750"/>
          <p14:tracePt t="11193" x="4291013" y="6540500"/>
          <p14:tracePt t="11194" x="4291013" y="6545263"/>
          <p14:tracePt t="11198" x="4291013" y="6564313"/>
          <p14:tracePt t="11199" x="4291013" y="6577013"/>
          <p14:tracePt t="11205" x="4284663" y="6602413"/>
          <p14:tracePt t="11205" x="4278313" y="6608763"/>
          <p14:tracePt t="11211" x="4278313" y="6632575"/>
          <p14:tracePt t="11211" x="4278313" y="6638925"/>
          <p14:tracePt t="11217" x="4278313" y="6657975"/>
          <p14:tracePt t="11223" x="4271963" y="6677025"/>
          <p14:tracePt t="11224" x="4271963" y="6683375"/>
          <p14:tracePt t="11229" x="4265613" y="6696075"/>
          <p14:tracePt t="11230" x="4265613" y="6702425"/>
          <p14:tracePt t="11235" x="4259263" y="6715125"/>
          <p14:tracePt t="11241" x="4259263" y="6726238"/>
          <p14:tracePt t="11242" x="4259263" y="6732588"/>
          <p14:tracePt t="11247" x="4259263" y="6738938"/>
          <p14:tracePt t="11253" x="4252913" y="6751638"/>
          <p14:tracePt t="11259" x="4252913" y="6764338"/>
          <p14:tracePt t="11266" x="4252913" y="6770688"/>
          <p14:tracePt t="11273" x="4252913" y="6777038"/>
          <p14:tracePt t="11277" x="4252913" y="6783388"/>
          <p14:tracePt t="11283" x="4252913" y="6789738"/>
          <p14:tracePt t="11289" x="4246563" y="6789738"/>
          <p14:tracePt t="11295" x="4246563" y="6796088"/>
          <p14:tracePt t="11304" x="4246563" y="6802438"/>
          <p14:tracePt t="11310" x="4246563" y="6808788"/>
          <p14:tracePt t="11322" x="4246563" y="6813550"/>
          <p14:tracePt t="11346" x="4246563" y="6819900"/>
          <p14:tracePt t="11371" x="4246563" y="6826250"/>
          <p14:tracePt t="11379" x="4246563" y="6832600"/>
          <p14:tracePt t="11381" x="4240213" y="6832600"/>
          <p14:tracePt t="11386" x="4240213" y="6838950"/>
          <p14:tracePt t="11393" x="4240213" y="6845300"/>
          <p14:tracePt t="11402" x="4240213" y="6851650"/>
          <p14:tracePt t="11585" x="4229100" y="6845300"/>
          <p14:tracePt t="11588" x="4229100" y="6838950"/>
          <p14:tracePt t="11592" x="4229100" y="6832600"/>
          <p14:tracePt t="11598" x="4229100" y="6819900"/>
          <p14:tracePt t="11604" x="4235450" y="6813550"/>
          <p14:tracePt t="11611" x="4235450" y="6802438"/>
          <p14:tracePt t="11616" x="4240213" y="6789738"/>
          <p14:tracePt t="11622" x="4240213" y="6777038"/>
          <p14:tracePt t="11629" x="4246563" y="6770688"/>
          <p14:tracePt t="11635" x="4252913" y="6757988"/>
          <p14:tracePt t="11641" x="4252913" y="6745288"/>
          <p14:tracePt t="11647" x="4265613" y="6732588"/>
          <p14:tracePt t="11653" x="4265613" y="6721475"/>
          <p14:tracePt t="11653" x="4271963" y="6721475"/>
          <p14:tracePt t="11659" x="4278313" y="6708775"/>
          <p14:tracePt t="11665" x="4278313" y="6696075"/>
          <p14:tracePt t="11671" x="4291013" y="6683375"/>
          <p14:tracePt t="11677" x="4297363" y="6670675"/>
          <p14:tracePt t="11683" x="4303713" y="6664325"/>
          <p14:tracePt t="11689" x="4310063" y="6657975"/>
          <p14:tracePt t="11695" x="4316413" y="6651625"/>
          <p14:tracePt t="11703" x="4316413" y="6645275"/>
          <p14:tracePt t="11707" x="4322763" y="6645275"/>
          <p14:tracePt t="11719" x="4322763" y="6632575"/>
          <p14:tracePt t="11725" x="4329113" y="6627813"/>
          <p14:tracePt t="11733" x="4333875" y="6627813"/>
          <p14:tracePt t="11738" x="4333875" y="6621463"/>
          <p14:tracePt t="11744" x="4340225" y="6621463"/>
          <p14:tracePt t="11750" x="4340225" y="6615113"/>
          <p14:tracePt t="11757" x="4346575" y="6615113"/>
          <p14:tracePt t="11762" x="4346575" y="6608763"/>
          <p14:tracePt t="11769" x="4352925" y="6608763"/>
          <p14:tracePt t="11774" x="4352925" y="6602413"/>
          <p14:tracePt t="11781" x="4352925" y="6596063"/>
          <p14:tracePt t="11789" x="4359275" y="6596063"/>
          <p14:tracePt t="11792" x="4359275" y="6589713"/>
          <p14:tracePt t="11793" x="4365625" y="6589713"/>
          <p14:tracePt t="11802" x="4371975" y="6583363"/>
          <p14:tracePt t="11809" x="4371975" y="6577013"/>
          <p14:tracePt t="11811" x="4378325" y="6577013"/>
          <p14:tracePt t="11816" x="4378325" y="6570663"/>
          <p14:tracePt t="11822" x="4384675" y="6570663"/>
          <p14:tracePt t="11829" x="4391025" y="6564313"/>
          <p14:tracePt t="11835" x="4397375" y="6564313"/>
          <p14:tracePt t="11841" x="4397375" y="6557963"/>
          <p14:tracePt t="11848" x="4403725" y="6551613"/>
          <p14:tracePt t="11853" x="4403725" y="6545263"/>
          <p14:tracePt t="11859" x="4416425" y="6545263"/>
          <p14:tracePt t="11865" x="4416425" y="6540500"/>
          <p14:tracePt t="11865" x="4422775" y="6540500"/>
          <p14:tracePt t="11871" x="4422775" y="6534150"/>
          <p14:tracePt t="11872" x="4429125" y="6534150"/>
          <p14:tracePt t="11877" x="4429125" y="6527800"/>
          <p14:tracePt t="11883" x="4440238" y="6521450"/>
          <p14:tracePt t="11889" x="4446588" y="6515100"/>
          <p14:tracePt t="11895" x="4452938" y="6515100"/>
          <p14:tracePt t="11902" x="4452938" y="6508750"/>
          <p14:tracePt t="11903" x="4459288" y="6508750"/>
          <p14:tracePt t="11907" x="4459288" y="6502400"/>
          <p14:tracePt t="11920" x="4471988" y="6496050"/>
          <p14:tracePt t="11926" x="4471988" y="6489700"/>
          <p14:tracePt t="11938" x="4478338" y="6489700"/>
          <p14:tracePt t="12214" x="4478338" y="6483350"/>
          <p14:tracePt t="12223" x="4478338" y="6477000"/>
          <p14:tracePt t="12227" x="4478338" y="6470650"/>
          <p14:tracePt t="12237" x="4484688" y="6470650"/>
          <p14:tracePt t="12238" x="4484688" y="6464300"/>
          <p14:tracePt t="12247" x="4484688" y="6457950"/>
          <p14:tracePt t="12260" x="4484688" y="6451600"/>
          <p14:tracePt t="12265" x="4484688" y="6446838"/>
          <p14:tracePt t="12272" x="4491038" y="6446838"/>
          <p14:tracePt t="12273" x="4491038" y="6440488"/>
          <p14:tracePt t="12283" x="4497388" y="6440488"/>
          <p14:tracePt t="12288" x="4497388" y="6434138"/>
          <p14:tracePt t="12298" x="4497388" y="6427788"/>
          <p14:tracePt t="12314" x="4497388" y="6421438"/>
          <p14:tracePt t="12352" x="4497388" y="6415088"/>
          <p14:tracePt t="12358" x="4497388" y="6408738"/>
          <p14:tracePt t="12364" x="4503738" y="6402388"/>
          <p14:tracePt t="12370" x="4503738" y="6396038"/>
          <p14:tracePt t="12373" x="4503738" y="6389688"/>
          <p14:tracePt t="12378" x="4503738" y="6383338"/>
          <p14:tracePt t="12384" x="4503738" y="6376988"/>
          <p14:tracePt t="12387" x="4510088" y="6376988"/>
          <p14:tracePt t="12392" x="4510088" y="6370638"/>
          <p14:tracePt t="12398" x="4510088" y="6364288"/>
          <p14:tracePt t="12404" x="4510088" y="6359525"/>
          <p14:tracePt t="12424" x="4510088" y="6353175"/>
          <p14:tracePt t="12439" x="4516438" y="6353175"/>
          <p14:tracePt t="12472" x="4516438" y="6346825"/>
          <p14:tracePt t="12480" x="4516438" y="6340475"/>
          <p14:tracePt t="12492" x="4516438" y="6334125"/>
          <p14:tracePt t="12508" x="4516438" y="6327775"/>
          <p14:tracePt t="12519" x="4516438" y="6321425"/>
          <p14:tracePt t="12531" x="4516438" y="6315075"/>
          <p14:tracePt t="12561" x="4516438" y="6308725"/>
          <p14:tracePt t="12601" x="4516438" y="6302375"/>
          <p14:tracePt t="12624" x="4516438" y="6296025"/>
          <p14:tracePt t="12635" x="4516438" y="6289675"/>
          <p14:tracePt t="12647" x="4516438" y="6283325"/>
          <p14:tracePt t="12666" x="4516438" y="6276975"/>
          <p14:tracePt t="12675" x="4516438" y="6272213"/>
          <p14:tracePt t="12681" x="4516438" y="6265863"/>
          <p14:tracePt t="12698" x="4516438" y="6259513"/>
          <p14:tracePt t="12711" x="4516438" y="6253163"/>
          <p14:tracePt t="12725" x="4516438" y="6246813"/>
          <p14:tracePt t="12728" x="4510088" y="6240463"/>
          <p14:tracePt t="12742" x="4510088" y="6234113"/>
          <p14:tracePt t="12750" x="4510088" y="6227763"/>
          <p14:tracePt t="12764" x="4510088" y="6221413"/>
          <p14:tracePt t="12774" x="4510088" y="6215063"/>
          <p14:tracePt t="12780" x="4503738" y="6208713"/>
          <p14:tracePt t="12792" x="4503738" y="6202363"/>
          <p14:tracePt t="12799" x="4503738" y="6196013"/>
          <p14:tracePt t="12810" x="4503738" y="6189663"/>
          <p14:tracePt t="12812" x="4503738" y="6183313"/>
          <p14:tracePt t="12821" x="4503738" y="6178550"/>
          <p14:tracePt t="12824" x="4497388" y="6178550"/>
          <p14:tracePt t="12829" x="4497388" y="6172200"/>
          <p14:tracePt t="12837" x="4491038" y="6172200"/>
          <p14:tracePt t="12840" x="4491038" y="6165850"/>
          <p14:tracePt t="12911" x="4491038" y="6159500"/>
          <p14:tracePt t="13325" x="4484688" y="6159500"/>
          <p14:tracePt t="13332" x="4478338" y="6159500"/>
          <p14:tracePt t="13342" x="4471988" y="6159500"/>
          <p14:tracePt t="13344" x="4465638" y="6159500"/>
          <p14:tracePt t="13359" x="4459288" y="6159500"/>
          <p14:tracePt t="13366" x="4452938" y="6159500"/>
          <p14:tracePt t="13401" x="4446588" y="6159500"/>
          <p14:tracePt t="13419" x="4440238" y="6159500"/>
          <p14:tracePt t="13435" x="4433888" y="6159500"/>
          <p14:tracePt t="13656" x="4440238" y="6159500"/>
          <p14:tracePt t="13676" x="4446588" y="6159500"/>
          <p14:tracePt t="13687" x="4452938" y="6159500"/>
          <p14:tracePt t="13702" x="4459288" y="6159500"/>
          <p14:tracePt t="13716" x="4465638" y="6159500"/>
          <p14:tracePt t="13728" x="4471988" y="6159500"/>
          <p14:tracePt t="13772" x="4478338" y="6159500"/>
          <p14:tracePt t="13787" x="4484688" y="6159500"/>
          <p14:tracePt t="14329" x="4478338" y="6159500"/>
          <p14:tracePt t="14333" x="4471988" y="6159500"/>
          <p14:tracePt t="14335" x="4465638" y="6159500"/>
          <p14:tracePt t="14343" x="4459288" y="6159500"/>
          <p14:tracePt t="14359" x="4452938" y="6159500"/>
          <p14:tracePt t="18451" x="4452938" y="6153150"/>
          <p14:tracePt t="18453" x="4452938" y="6146800"/>
          <p14:tracePt t="18456" x="4465638" y="6140450"/>
          <p14:tracePt t="18456" x="4465638" y="6134100"/>
          <p14:tracePt t="18457" x="4471988" y="6134100"/>
          <p14:tracePt t="18462" x="4478338" y="6115050"/>
          <p14:tracePt t="18463" x="4484688" y="6108700"/>
          <p14:tracePt t="18463" x="4491038" y="6108700"/>
          <p14:tracePt t="18468" x="4503738" y="6078538"/>
          <p14:tracePt t="18474" x="4527550" y="6053138"/>
          <p14:tracePt t="18474" x="4533900" y="6040438"/>
          <p14:tracePt t="18475" x="4540250" y="6040438"/>
          <p14:tracePt t="18480" x="4559300" y="6008688"/>
          <p14:tracePt t="18486" x="4591050" y="5978525"/>
          <p14:tracePt t="18487" x="4591050" y="5965825"/>
          <p14:tracePt t="18487" x="4597400" y="5965825"/>
          <p14:tracePt t="18492" x="4621213" y="5934075"/>
          <p14:tracePt t="18493" x="4621213" y="5927725"/>
          <p14:tracePt t="18494" x="4627563" y="5921375"/>
          <p14:tracePt t="18498" x="4646613" y="5897563"/>
          <p14:tracePt t="18498" x="4659313" y="5872163"/>
          <p14:tracePt t="18499" x="4665663" y="5872163"/>
          <p14:tracePt t="18500" x="4672013" y="5865813"/>
          <p14:tracePt t="18504" x="4697413" y="5834063"/>
          <p14:tracePt t="18510" x="4746625" y="5772150"/>
          <p14:tracePt t="18511" x="4752975" y="5753100"/>
          <p14:tracePt t="18516" x="4797425" y="5697538"/>
          <p14:tracePt t="18517" x="4810125" y="5684838"/>
          <p14:tracePt t="18522" x="4872038" y="5584825"/>
          <p14:tracePt t="18523" x="4884738" y="5572125"/>
          <p14:tracePt t="18524" x="4903788" y="5553075"/>
          <p14:tracePt t="18528" x="4946650" y="5484813"/>
          <p14:tracePt t="18529" x="4978400" y="5435600"/>
          <p14:tracePt t="18534" x="5027613" y="5360988"/>
          <p14:tracePt t="18535" x="5091113" y="5267325"/>
          <p14:tracePt t="18536" x="5108575" y="5241925"/>
          <p14:tracePt t="18540" x="5159375" y="5160963"/>
          <p14:tracePt t="18541" x="5178425" y="5135563"/>
          <p14:tracePt t="18542" x="5195888" y="5103813"/>
          <p14:tracePt t="18547" x="5308600" y="4929188"/>
          <p14:tracePt t="18547" x="5321300" y="4892675"/>
          <p14:tracePt t="18548" x="5346700" y="4860925"/>
          <p14:tracePt t="18552" x="5421313" y="4754563"/>
          <p14:tracePt t="18553" x="5440363" y="4718050"/>
          <p14:tracePt t="18554" x="5453063" y="4705350"/>
          <p14:tracePt t="18555" x="5472113" y="4673600"/>
          <p14:tracePt t="18559" x="5540375" y="4560888"/>
          <p14:tracePt t="18559" x="5559425" y="4543425"/>
          <p14:tracePt t="18560" x="5602288" y="4462463"/>
          <p14:tracePt t="18565" x="5683250" y="4337050"/>
          <p14:tracePt t="18571" x="5795963" y="4149725"/>
          <p14:tracePt t="18571" x="5821363" y="4130675"/>
          <p14:tracePt t="18572" x="5840413" y="4087813"/>
          <p14:tracePt t="18577" x="5927725" y="3949700"/>
          <p14:tracePt t="18577" x="5946775" y="3919538"/>
          <p14:tracePt t="18578" x="5953125" y="3913188"/>
          <p14:tracePt t="18583" x="5995988" y="3843338"/>
          <p14:tracePt t="18584" x="6015038" y="3813175"/>
          <p14:tracePt t="18589" x="6157913" y="3581400"/>
          <p14:tracePt t="18590" x="6170613" y="3557588"/>
          <p14:tracePt t="18595" x="6296025" y="3357563"/>
          <p14:tracePt t="18596" x="6315075" y="3319463"/>
          <p14:tracePt t="18601" x="6432550" y="3108325"/>
          <p14:tracePt t="18602" x="6451600" y="3070225"/>
          <p14:tracePt t="18607" x="6557963" y="2876550"/>
          <p14:tracePt t="18608" x="6577013" y="2840038"/>
          <p14:tracePt t="18613" x="6689725" y="2627313"/>
          <p14:tracePt t="18614" x="6708775" y="2571750"/>
          <p14:tracePt t="18619" x="6789738" y="2371725"/>
          <p14:tracePt t="18620" x="6802438" y="2352675"/>
          <p14:tracePt t="18625" x="6889750" y="2139950"/>
          <p14:tracePt t="18626" x="6907213" y="2097088"/>
          <p14:tracePt t="18631" x="6989763" y="1871663"/>
          <p14:tracePt t="18632" x="7000875" y="1828800"/>
          <p14:tracePt t="18633" x="7013575" y="1790700"/>
          <p14:tracePt t="18637" x="7064375" y="1647825"/>
          <p14:tracePt t="18638" x="7089775" y="1579563"/>
          <p14:tracePt t="18639" x="7089775" y="1573213"/>
          <p14:tracePt t="18643" x="7145338" y="1435100"/>
          <p14:tracePt t="18644" x="7151688" y="1403350"/>
          <p14:tracePt t="18649" x="7200900" y="1279525"/>
          <p14:tracePt t="18650" x="7226300" y="1179513"/>
          <p14:tracePt t="18655" x="7270750" y="1047750"/>
          <p14:tracePt t="18656" x="7288213" y="998538"/>
          <p14:tracePt t="18662" x="7332663" y="873125"/>
          <p14:tracePt t="18662" x="7339013" y="849313"/>
          <p14:tracePt t="18663" x="7351713" y="792163"/>
          <p14:tracePt t="18668" x="7377113" y="692150"/>
          <p14:tracePt t="18668" x="7388225" y="668338"/>
          <p14:tracePt t="18669" x="7394575" y="649288"/>
          <p14:tracePt t="18674" x="7419975" y="549275"/>
          <p14:tracePt t="18674" x="7419975" y="530225"/>
          <p14:tracePt t="18675" x="7426325" y="504825"/>
          <p14:tracePt t="18681" x="7445375" y="430213"/>
          <p14:tracePt t="18682" x="7445375" y="406400"/>
          <p14:tracePt t="18682" x="7458075" y="355600"/>
          <p14:tracePt t="18686" x="7470775" y="306388"/>
          <p14:tracePt t="18687" x="7477125" y="287338"/>
          <p14:tracePt t="18687" x="7481888" y="255588"/>
          <p14:tracePt t="18698" x="7500938" y="112713"/>
          <p14:tracePt t="18699" x="7507288" y="100013"/>
          <p14:tracePt t="18704" x="7513638" y="49213"/>
          <p14:tracePt t="18705" x="7513638" y="38100"/>
          <p14:tracePt t="18710" x="7526338" y="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E9729-1FA1-C0F3-4968-76C30DC50F04}"/>
              </a:ext>
            </a:extLst>
          </p:cNvPr>
          <p:cNvSpPr>
            <a:spLocks noGrp="1"/>
          </p:cNvSpPr>
          <p:nvPr>
            <p:ph type="title"/>
          </p:nvPr>
        </p:nvSpPr>
        <p:spPr/>
        <p:txBody>
          <a:bodyPr/>
          <a:lstStyle/>
          <a:p>
            <a:r>
              <a:rPr lang="en-US" dirty="0" err="1"/>
              <a:t>eFP</a:t>
            </a:r>
            <a:r>
              <a:rPr lang="en-US" dirty="0"/>
              <a:t> Browser – TPM Normalization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CC344F2E-CF6E-2ACD-DFD4-CEDAF0E1D042}"/>
                  </a:ext>
                </a:extLst>
              </p:cNvPr>
              <p:cNvSpPr txBox="1"/>
              <p:nvPr/>
            </p:nvSpPr>
            <p:spPr>
              <a:xfrm>
                <a:off x="3157369" y="2136392"/>
                <a:ext cx="5877262" cy="112216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US" sz="3600" b="0" i="1" smtClean="0">
                          <a:latin typeface="Cambria Math" panose="02040503050406030204" pitchFamily="18" charset="0"/>
                        </a:rPr>
                        <m:t>𝑇𝑃𝑀</m:t>
                      </m:r>
                      <m:r>
                        <a:rPr lang="en-US" sz="3600" b="0" i="1" smtClean="0">
                          <a:latin typeface="Cambria Math" panose="02040503050406030204" pitchFamily="18" charset="0"/>
                        </a:rPr>
                        <m:t>= </m:t>
                      </m:r>
                      <m:f>
                        <m:fPr>
                          <m:ctrlPr>
                            <a:rPr lang="en-US" sz="3600" b="0" i="1" smtClean="0">
                              <a:latin typeface="Cambria Math" panose="02040503050406030204" pitchFamily="18" charset="0"/>
                            </a:rPr>
                          </m:ctrlPr>
                        </m:fPr>
                        <m:num>
                          <m:sSub>
                            <m:sSubPr>
                              <m:ctrlPr>
                                <a:rPr lang="en-US" sz="3600" b="0" i="1" smtClean="0">
                                  <a:latin typeface="Cambria Math" panose="02040503050406030204" pitchFamily="18" charset="0"/>
                                </a:rPr>
                              </m:ctrlPr>
                            </m:sSubPr>
                            <m:e>
                              <m:r>
                                <a:rPr lang="en-US" sz="3600" b="0" i="1" smtClean="0">
                                  <a:latin typeface="Cambria Math" panose="02040503050406030204" pitchFamily="18" charset="0"/>
                                </a:rPr>
                                <m:t>𝑛</m:t>
                              </m:r>
                            </m:e>
                            <m:sub>
                              <m:r>
                                <a:rPr lang="en-US" sz="3600" b="0" i="1" smtClean="0">
                                  <a:latin typeface="Cambria Math" panose="02040503050406030204" pitchFamily="18" charset="0"/>
                                </a:rPr>
                                <m:t>𝑔</m:t>
                              </m:r>
                            </m:sub>
                          </m:sSub>
                        </m:num>
                        <m:den>
                          <m:r>
                            <a:rPr lang="en-US" sz="3600" b="0" i="1" smtClean="0">
                              <a:latin typeface="Cambria Math" panose="02040503050406030204" pitchFamily="18" charset="0"/>
                            </a:rPr>
                            <m:t>𝑁</m:t>
                          </m:r>
                          <m:r>
                            <a:rPr lang="en-US" sz="3600" b="0" i="1" smtClean="0">
                              <a:latin typeface="Cambria Math" panose="02040503050406030204" pitchFamily="18" charset="0"/>
                              <a:ea typeface="Cambria Math" panose="02040503050406030204" pitchFamily="18" charset="0"/>
                            </a:rPr>
                            <m:t>∙</m:t>
                          </m:r>
                          <m:sSub>
                            <m:sSubPr>
                              <m:ctrlPr>
                                <a:rPr lang="en-US" sz="3600" b="0" i="1" smtClean="0">
                                  <a:latin typeface="Cambria Math" panose="02040503050406030204" pitchFamily="18" charset="0"/>
                                  <a:ea typeface="Cambria Math" panose="02040503050406030204" pitchFamily="18" charset="0"/>
                                </a:rPr>
                              </m:ctrlPr>
                            </m:sSubPr>
                            <m:e>
                              <m:r>
                                <a:rPr lang="en-US" sz="3600" b="0" i="1" smtClean="0">
                                  <a:latin typeface="Cambria Math" panose="02040503050406030204" pitchFamily="18" charset="0"/>
                                  <a:ea typeface="Cambria Math" panose="02040503050406030204" pitchFamily="18" charset="0"/>
                                </a:rPr>
                                <m:t>𝑙</m:t>
                              </m:r>
                            </m:e>
                            <m:sub>
                              <m:r>
                                <a:rPr lang="en-US" sz="3600" b="0" i="1" smtClean="0">
                                  <a:latin typeface="Cambria Math" panose="02040503050406030204" pitchFamily="18" charset="0"/>
                                  <a:ea typeface="Cambria Math" panose="02040503050406030204" pitchFamily="18" charset="0"/>
                                </a:rPr>
                                <m:t>𝑔</m:t>
                              </m:r>
                            </m:sub>
                          </m:sSub>
                        </m:den>
                      </m:f>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10</m:t>
                              </m:r>
                            </m:e>
                            <m:sup>
                              <m:r>
                                <a:rPr lang="en-US" sz="3600" b="0" i="1" smtClean="0">
                                  <a:latin typeface="Cambria Math" panose="02040503050406030204" pitchFamily="18" charset="0"/>
                                </a:rPr>
                                <m:t>3</m:t>
                              </m:r>
                            </m:sup>
                          </m:sSup>
                        </m:e>
                      </m:d>
                      <m:d>
                        <m:dPr>
                          <m:ctrlPr>
                            <a:rPr lang="en-US" sz="3600" b="0" i="1" smtClean="0">
                              <a:latin typeface="Cambria Math" panose="02040503050406030204" pitchFamily="18" charset="0"/>
                            </a:rPr>
                          </m:ctrlPr>
                        </m:dPr>
                        <m:e>
                          <m:sSup>
                            <m:sSupPr>
                              <m:ctrlPr>
                                <a:rPr lang="en-US" sz="3600" b="0" i="1" smtClean="0">
                                  <a:latin typeface="Cambria Math" panose="02040503050406030204" pitchFamily="18" charset="0"/>
                                </a:rPr>
                              </m:ctrlPr>
                            </m:sSupPr>
                            <m:e>
                              <m:r>
                                <a:rPr lang="en-US" sz="3600" b="0" i="1" smtClean="0">
                                  <a:latin typeface="Cambria Math" panose="02040503050406030204" pitchFamily="18" charset="0"/>
                                </a:rPr>
                                <m:t>10</m:t>
                              </m:r>
                            </m:e>
                            <m:sup>
                              <m:r>
                                <a:rPr lang="en-US" sz="3600" b="0" i="1" smtClean="0">
                                  <a:latin typeface="Cambria Math" panose="02040503050406030204" pitchFamily="18" charset="0"/>
                                </a:rPr>
                                <m:t>6</m:t>
                              </m:r>
                            </m:sup>
                          </m:sSup>
                        </m:e>
                      </m:d>
                    </m:oMath>
                  </m:oMathPara>
                </a14:m>
                <a:endParaRPr lang="en-US" sz="3600" dirty="0"/>
              </a:p>
            </p:txBody>
          </p:sp>
        </mc:Choice>
        <mc:Fallback xmlns="">
          <p:sp>
            <p:nvSpPr>
              <p:cNvPr id="7" name="TextBox 6">
                <a:extLst>
                  <a:ext uri="{FF2B5EF4-FFF2-40B4-BE49-F238E27FC236}">
                    <a16:creationId xmlns:a16="http://schemas.microsoft.com/office/drawing/2014/main" id="{CC344F2E-CF6E-2ACD-DFD4-CEDAF0E1D042}"/>
                  </a:ext>
                </a:extLst>
              </p:cNvPr>
              <p:cNvSpPr txBox="1">
                <a:spLocks noRot="1" noChangeAspect="1" noMove="1" noResize="1" noEditPoints="1" noAdjustHandles="1" noChangeArrowheads="1" noChangeShapeType="1" noTextEdit="1"/>
              </p:cNvSpPr>
              <p:nvPr/>
            </p:nvSpPr>
            <p:spPr>
              <a:xfrm>
                <a:off x="3157369" y="2136392"/>
                <a:ext cx="5877262" cy="1122167"/>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1AF242B-85C7-B4A3-BE00-2DC81FB3517A}"/>
                  </a:ext>
                </a:extLst>
              </p:cNvPr>
              <p:cNvSpPr txBox="1"/>
              <p:nvPr/>
            </p:nvSpPr>
            <p:spPr>
              <a:xfrm>
                <a:off x="838200" y="4050254"/>
                <a:ext cx="7974299" cy="1557349"/>
              </a:xfrm>
              <a:prstGeom prst="rect">
                <a:avLst/>
              </a:prstGeom>
              <a:noFill/>
            </p:spPr>
            <p:txBody>
              <a:bodyPr wrap="none" lIns="0" tIns="0" rIns="0" bIns="0" rtlCol="0">
                <a:spAutoFit/>
              </a:bodyPr>
              <a:lstStyle/>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𝑛</m:t>
                        </m:r>
                      </m:e>
                      <m:sub>
                        <m:r>
                          <a:rPr lang="en-US" sz="3200" b="0" i="1" smtClean="0">
                            <a:latin typeface="Cambria Math" panose="02040503050406030204" pitchFamily="18" charset="0"/>
                          </a:rPr>
                          <m:t>𝑔</m:t>
                        </m:r>
                      </m:sub>
                    </m:sSub>
                  </m:oMath>
                </a14:m>
                <a:r>
                  <a:rPr lang="en-US" sz="3200" dirty="0"/>
                  <a:t> 	Number of reads/fragments for the gene</a:t>
                </a:r>
              </a:p>
              <a:p>
                <a14:m>
                  <m:oMath xmlns:m="http://schemas.openxmlformats.org/officeDocument/2006/math">
                    <m:r>
                      <a:rPr lang="en-US" sz="3200" b="0" i="1" smtClean="0">
                        <a:latin typeface="Cambria Math" panose="02040503050406030204" pitchFamily="18" charset="0"/>
                      </a:rPr>
                      <m:t>𝑁</m:t>
                    </m:r>
                  </m:oMath>
                </a14:m>
                <a:r>
                  <a:rPr lang="en-US" sz="3200" dirty="0"/>
                  <a:t>   	Sum of reads/fragments</a:t>
                </a:r>
              </a:p>
              <a:p>
                <a14:m>
                  <m:oMath xmlns:m="http://schemas.openxmlformats.org/officeDocument/2006/math">
                    <m:sSub>
                      <m:sSubPr>
                        <m:ctrlPr>
                          <a:rPr lang="en-US" sz="3200" i="1" smtClean="0">
                            <a:latin typeface="Cambria Math" panose="02040503050406030204" pitchFamily="18" charset="0"/>
                          </a:rPr>
                        </m:ctrlPr>
                      </m:sSubPr>
                      <m:e>
                        <m:r>
                          <a:rPr lang="en-US" sz="3200" b="0" i="1" smtClean="0">
                            <a:latin typeface="Cambria Math" panose="02040503050406030204" pitchFamily="18" charset="0"/>
                          </a:rPr>
                          <m:t>𝑙</m:t>
                        </m:r>
                      </m:e>
                      <m:sub>
                        <m:r>
                          <a:rPr lang="en-US" sz="3200" b="0" i="1" smtClean="0">
                            <a:latin typeface="Cambria Math" panose="02040503050406030204" pitchFamily="18" charset="0"/>
                          </a:rPr>
                          <m:t>𝑔</m:t>
                        </m:r>
                      </m:sub>
                    </m:sSub>
                  </m:oMath>
                </a14:m>
                <a:r>
                  <a:rPr lang="en-US" sz="3200" dirty="0"/>
                  <a:t>		Length of the gene</a:t>
                </a:r>
              </a:p>
            </p:txBody>
          </p:sp>
        </mc:Choice>
        <mc:Fallback xmlns="">
          <p:sp>
            <p:nvSpPr>
              <p:cNvPr id="10" name="TextBox 9">
                <a:extLst>
                  <a:ext uri="{FF2B5EF4-FFF2-40B4-BE49-F238E27FC236}">
                    <a16:creationId xmlns:a16="http://schemas.microsoft.com/office/drawing/2014/main" id="{D1AF242B-85C7-B4A3-BE00-2DC81FB3517A}"/>
                  </a:ext>
                </a:extLst>
              </p:cNvPr>
              <p:cNvSpPr txBox="1">
                <a:spLocks noRot="1" noChangeAspect="1" noMove="1" noResize="1" noEditPoints="1" noAdjustHandles="1" noChangeArrowheads="1" noChangeShapeType="1" noTextEdit="1"/>
              </p:cNvSpPr>
              <p:nvPr/>
            </p:nvSpPr>
            <p:spPr>
              <a:xfrm>
                <a:off x="838200" y="4050254"/>
                <a:ext cx="7974299" cy="1557349"/>
              </a:xfrm>
              <a:prstGeom prst="rect">
                <a:avLst/>
              </a:prstGeom>
              <a:blipFill>
                <a:blip r:embed="rId6"/>
                <a:stretch>
                  <a:fillRect t="-7031" r="-2141" b="-13281"/>
                </a:stretch>
              </a:blipFill>
            </p:spPr>
            <p:txBody>
              <a:bodyPr/>
              <a:lstStyle/>
              <a:p>
                <a:r>
                  <a:rPr lang="en-US">
                    <a:noFill/>
                  </a:rPr>
                  <a:t> </a:t>
                </a:r>
              </a:p>
            </p:txBody>
          </p:sp>
        </mc:Fallback>
      </mc:AlternateContent>
      <p:sp>
        <p:nvSpPr>
          <p:cNvPr id="3" name="TextBox 2">
            <a:extLst>
              <a:ext uri="{FF2B5EF4-FFF2-40B4-BE49-F238E27FC236}">
                <a16:creationId xmlns:a16="http://schemas.microsoft.com/office/drawing/2014/main" id="{9469B2CF-B698-B1FE-EBDE-E5FF52A7D2EC}"/>
              </a:ext>
            </a:extLst>
          </p:cNvPr>
          <p:cNvSpPr txBox="1"/>
          <p:nvPr/>
        </p:nvSpPr>
        <p:spPr>
          <a:xfrm>
            <a:off x="9981303" y="6308209"/>
            <a:ext cx="2368475" cy="369332"/>
          </a:xfrm>
          <a:prstGeom prst="rect">
            <a:avLst/>
          </a:prstGeom>
          <a:noFill/>
        </p:spPr>
        <p:txBody>
          <a:bodyPr wrap="square" rtlCol="0">
            <a:spAutoFit/>
          </a:bodyPr>
          <a:lstStyle/>
          <a:p>
            <a:r>
              <a:rPr lang="en-CA" dirty="0"/>
              <a:t>Wagner et al., 2012</a:t>
            </a:r>
            <a:endParaRPr lang="en-US" dirty="0"/>
          </a:p>
        </p:txBody>
      </p:sp>
      <p:pic>
        <p:nvPicPr>
          <p:cNvPr id="23" name="Audio 22">
            <a:hlinkClick r:id="" action="ppaction://media"/>
            <a:extLst>
              <a:ext uri="{FF2B5EF4-FFF2-40B4-BE49-F238E27FC236}">
                <a16:creationId xmlns:a16="http://schemas.microsoft.com/office/drawing/2014/main" id="{6F8144EB-7984-74B9-A822-490B40B73BA5}"/>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71964454"/>
      </p:ext>
    </p:extLst>
  </p:cSld>
  <p:clrMapOvr>
    <a:masterClrMapping/>
  </p:clrMapOvr>
  <mc:AlternateContent xmlns:mc="http://schemas.openxmlformats.org/markup-compatibility/2006" xmlns:p14="http://schemas.microsoft.com/office/powerpoint/2010/main">
    <mc:Choice Requires="p14">
      <p:transition spd="slow" p14:dur="2000" advTm="24191"/>
    </mc:Choice>
    <mc:Fallback xmlns="">
      <p:transition spd="slow" advTm="241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17484" x="9424988" y="430213"/>
          <p14:tracePt t="17489" x="9424988" y="436563"/>
          <p14:tracePt t="17490" x="9424988" y="449263"/>
          <p14:tracePt t="17495" x="9418638" y="474663"/>
          <p14:tracePt t="17496" x="9418638" y="481013"/>
          <p14:tracePt t="17501" x="9412288" y="530225"/>
          <p14:tracePt t="17507" x="9405938" y="598488"/>
          <p14:tracePt t="17514" x="9386888" y="698500"/>
          <p14:tracePt t="17515" x="9386888" y="711200"/>
          <p14:tracePt t="17521" x="9375775" y="836613"/>
          <p14:tracePt t="17521" x="9375775" y="855663"/>
          <p14:tracePt t="17522" x="9369425" y="879475"/>
          <p14:tracePt t="17525" x="9363075" y="954088"/>
          <p14:tracePt t="17526" x="9363075" y="973138"/>
          <p14:tracePt t="17527" x="9363075" y="998538"/>
          <p14:tracePt t="17537" x="9337675" y="1204913"/>
          <p14:tracePt t="17544" x="9331325" y="1335088"/>
          <p14:tracePt t="17545" x="9331325" y="1360488"/>
          <p14:tracePt t="17550" x="9324975" y="1447800"/>
          <p14:tracePt t="17551" x="9318625" y="1466850"/>
          <p14:tracePt t="17556" x="9318625" y="1560513"/>
          <p14:tracePt t="17557" x="9312275" y="1579563"/>
          <p14:tracePt t="17562" x="9305925" y="1666875"/>
          <p14:tracePt t="17563" x="9299575" y="1677988"/>
          <p14:tracePt t="17574" x="9282113" y="1847850"/>
          <p14:tracePt t="17580" x="9275763" y="1909763"/>
          <p14:tracePt t="17580" x="9275763" y="1939925"/>
          <p14:tracePt t="17581" x="9275763" y="1958975"/>
          <p14:tracePt t="17586" x="9269413" y="1997075"/>
          <p14:tracePt t="17587" x="9269413" y="2003425"/>
          <p14:tracePt t="17587" x="9263063" y="2009775"/>
          <p14:tracePt t="17592" x="9263063" y="2058988"/>
          <p14:tracePt t="17593" x="9263063" y="2065338"/>
          <p14:tracePt t="17598" x="9263063" y="2103438"/>
          <p14:tracePt t="17599" x="9263063" y="2116138"/>
          <p14:tracePt t="17604" x="9256713" y="2152650"/>
          <p14:tracePt t="17610" x="9250363" y="2233613"/>
          <p14:tracePt t="17616" x="9250363" y="2290763"/>
          <p14:tracePt t="17617" x="9250363" y="2297113"/>
          <p14:tracePt t="17623" x="9244013" y="2346325"/>
          <p14:tracePt t="17623" x="9244013" y="2359025"/>
          <p14:tracePt t="17628" x="9244013" y="2395538"/>
          <p14:tracePt t="17629" x="9244013" y="2427288"/>
          <p14:tracePt t="17634" x="9244013" y="2478088"/>
          <p14:tracePt t="17640" x="9237663" y="2540000"/>
          <p14:tracePt t="17641" x="9237663" y="2559050"/>
          <p14:tracePt t="17646" x="9237663" y="2589213"/>
          <p14:tracePt t="17647" x="9231313" y="2608263"/>
          <p14:tracePt t="17653" x="9231313" y="2659063"/>
          <p14:tracePt t="17653" x="9231313" y="2663825"/>
          <p14:tracePt t="17654" x="9231313" y="2676525"/>
          <p14:tracePt t="17658" x="9224963" y="2708275"/>
          <p14:tracePt t="17659" x="9224963" y="2714625"/>
          <p14:tracePt t="17665" x="9218613" y="2757488"/>
          <p14:tracePt t="17666" x="9218613" y="2770188"/>
          <p14:tracePt t="17671" x="9212263" y="2801938"/>
          <p14:tracePt t="17671" x="9212263" y="2814638"/>
          <p14:tracePt t="17672" x="9212263" y="2820988"/>
          <p14:tracePt t="17677" x="9205913" y="2857500"/>
          <p14:tracePt t="17677" x="9205913" y="2876550"/>
          <p14:tracePt t="17683" x="9199563" y="2908300"/>
          <p14:tracePt t="17683" x="9199563" y="2921000"/>
          <p14:tracePt t="17684" x="9199563" y="2927350"/>
          <p14:tracePt t="17689" x="9193213" y="2957513"/>
          <p14:tracePt t="17690" x="9193213" y="2970213"/>
          <p14:tracePt t="17695" x="9188450" y="3008313"/>
          <p14:tracePt t="17696" x="9182100" y="3021013"/>
          <p14:tracePt t="17701" x="9182100" y="3057525"/>
          <p14:tracePt t="17702" x="9182100" y="3076575"/>
          <p14:tracePt t="17707" x="9175750" y="3119438"/>
          <p14:tracePt t="17708" x="9175750" y="3125788"/>
          <p14:tracePt t="17708" x="9175750" y="3144838"/>
          <p14:tracePt t="17714" x="9169400" y="3195638"/>
          <p14:tracePt t="17714" x="9163050" y="3206750"/>
          <p14:tracePt t="17720" x="9163050" y="3263900"/>
          <p14:tracePt t="17726" x="9163050" y="3332163"/>
          <p14:tracePt t="17726" x="9156700" y="3338513"/>
          <p14:tracePt t="17727" x="9156700" y="3351213"/>
          <p14:tracePt t="17731" x="9150350" y="3400425"/>
          <p14:tracePt t="17732" x="9150350" y="3406775"/>
          <p14:tracePt t="17733" x="9150350" y="3419475"/>
          <p14:tracePt t="17737" x="9150350" y="3470275"/>
          <p14:tracePt t="17738" x="9144000" y="3481388"/>
          <p14:tracePt t="17749" x="9131300" y="3606800"/>
          <p14:tracePt t="17756" x="9118600" y="3681413"/>
          <p14:tracePt t="17756" x="9118600" y="3700463"/>
          <p14:tracePt t="17764" x="9112250" y="3775075"/>
          <p14:tracePt t="17765" x="9112250" y="3787775"/>
          <p14:tracePt t="17766" x="9112250" y="3800475"/>
          <p14:tracePt t="17768" x="9112250" y="3825875"/>
          <p14:tracePt t="17768" x="9105900" y="3832225"/>
          <p14:tracePt t="17780" x="9105900" y="3975100"/>
          <p14:tracePt t="17786" x="9105900" y="4056063"/>
          <p14:tracePt t="17786" x="9105900" y="4075113"/>
          <p14:tracePt t="17787" x="9105900" y="4087813"/>
          <p14:tracePt t="17792" x="9105900" y="4117975"/>
          <p14:tracePt t="17792" x="9105900" y="4130675"/>
          <p14:tracePt t="17793" x="9105900" y="4162425"/>
          <p14:tracePt t="17798" x="9105900" y="4211638"/>
          <p14:tracePt t="17799" x="9099550" y="4217988"/>
          <p14:tracePt t="17799" x="9099550" y="4237038"/>
          <p14:tracePt t="17804" x="9099550" y="4275138"/>
          <p14:tracePt t="17805" x="9099550" y="4292600"/>
          <p14:tracePt t="17810" x="9099550" y="4337050"/>
          <p14:tracePt t="17811" x="9099550" y="4349750"/>
          <p14:tracePt t="17816" x="9094788" y="4392613"/>
          <p14:tracePt t="17817" x="9094788" y="4405313"/>
          <p14:tracePt t="17822" x="9094788" y="4443413"/>
          <p14:tracePt t="17823" x="9094788" y="4456113"/>
          <p14:tracePt t="17829" x="9088438" y="4486275"/>
          <p14:tracePt t="17834" x="9088438" y="4518025"/>
          <p14:tracePt t="17835" x="9088438" y="4524375"/>
          <p14:tracePt t="17841" x="9082088" y="4556125"/>
          <p14:tracePt t="17847" x="9082088" y="4579938"/>
          <p14:tracePt t="17847" x="9082088" y="4586288"/>
          <p14:tracePt t="17853" x="9075738" y="4605338"/>
          <p14:tracePt t="17853" x="9075738" y="4611688"/>
          <p14:tracePt t="17859" x="9075738" y="4630738"/>
          <p14:tracePt t="17865" x="9069388" y="4648200"/>
          <p14:tracePt t="17871" x="9069388" y="4654550"/>
          <p14:tracePt t="17871" x="9069388" y="4660900"/>
          <p14:tracePt t="17877" x="9063038" y="4667250"/>
          <p14:tracePt t="17883" x="9063038" y="4673600"/>
          <p14:tracePt t="17889" x="9056688" y="4679950"/>
          <p14:tracePt t="17897" x="9056688" y="4686300"/>
          <p14:tracePt t="17906" x="9056688" y="4692650"/>
          <p14:tracePt t="17922" x="9050338" y="4699000"/>
          <p14:tracePt t="17928" x="9050338" y="4705350"/>
          <p14:tracePt t="17932" x="9043988" y="4705350"/>
          <p14:tracePt t="17936" x="9043988" y="4711700"/>
          <p14:tracePt t="17937" x="9043988" y="4718050"/>
          <p14:tracePt t="17943" x="9037638" y="4730750"/>
          <p14:tracePt t="17944" x="9031288" y="4730750"/>
          <p14:tracePt t="17950" x="9024938" y="4741863"/>
          <p14:tracePt t="17956" x="9018588" y="4754563"/>
          <p14:tracePt t="17962" x="9005888" y="4767263"/>
          <p14:tracePt t="17968" x="9001125" y="4779963"/>
          <p14:tracePt t="17973" x="8994775" y="4786313"/>
          <p14:tracePt t="17974" x="8988425" y="4792663"/>
          <p14:tracePt t="17980" x="8982075" y="4799013"/>
          <p14:tracePt t="17986" x="8969375" y="4805363"/>
          <p14:tracePt t="17987" x="8969375" y="4811713"/>
          <p14:tracePt t="17992" x="8969375" y="4818063"/>
          <p14:tracePt t="17992" x="8963025" y="4818063"/>
          <p14:tracePt t="17998" x="8956675" y="4818063"/>
          <p14:tracePt t="17999" x="8956675" y="4824413"/>
          <p14:tracePt t="18004" x="8950325" y="4824413"/>
          <p14:tracePt t="18010" x="8943975" y="4824413"/>
          <p14:tracePt t="18096" x="8937625" y="4824413"/>
          <p14:tracePt t="18100" x="8931275" y="4824413"/>
          <p14:tracePt t="18105" x="8931275" y="4818063"/>
          <p14:tracePt t="18110" x="8931275" y="4811713"/>
          <p14:tracePt t="18113" x="8924925" y="4811713"/>
          <p14:tracePt t="18119" x="8924925" y="4805363"/>
          <p14:tracePt t="18137" x="8924925" y="4799013"/>
          <p14:tracePt t="18143" x="8924925" y="4792663"/>
          <p14:tracePt t="18145" x="8918575" y="4786313"/>
          <p14:tracePt t="18149" x="8918575" y="4779963"/>
          <p14:tracePt t="18156" x="8912225" y="4767263"/>
          <p14:tracePt t="18156" x="8912225" y="4760913"/>
          <p14:tracePt t="18161" x="8905875" y="4748213"/>
          <p14:tracePt t="18162" x="8905875" y="4741863"/>
          <p14:tracePt t="18167" x="8901113" y="4724400"/>
          <p14:tracePt t="18173" x="8888413" y="4692650"/>
          <p14:tracePt t="18180" x="8882063" y="4673600"/>
          <p14:tracePt t="18180" x="8882063" y="4667250"/>
          <p14:tracePt t="18186" x="8875713" y="4648200"/>
          <p14:tracePt t="18192" x="8869363" y="4637088"/>
          <p14:tracePt t="18193" x="8869363" y="4630738"/>
          <p14:tracePt t="18198" x="8863013" y="4624388"/>
          <p14:tracePt t="18204" x="8856663" y="4605338"/>
          <p14:tracePt t="18210" x="8850313" y="4598988"/>
          <p14:tracePt t="18211" x="8850313" y="4592638"/>
          <p14:tracePt t="18211" x="8850313" y="4586288"/>
          <p14:tracePt t="18216" x="8843963" y="4579938"/>
          <p14:tracePt t="18222" x="8843963" y="4560888"/>
          <p14:tracePt t="18223" x="8837613" y="4560888"/>
          <p14:tracePt t="18228" x="8831263" y="4549775"/>
          <p14:tracePt t="18234" x="8824913" y="4537075"/>
          <p14:tracePt t="18240" x="8818563" y="4530725"/>
          <p14:tracePt t="18246" x="8818563" y="4518025"/>
          <p14:tracePt t="18253" x="8812213" y="4518025"/>
          <p14:tracePt t="19725" x="8807450" y="4518025"/>
          <p14:tracePt t="19731" x="8801100" y="4518025"/>
          <p14:tracePt t="19734" x="8801100" y="4524375"/>
          <p14:tracePt t="19736" x="8794750" y="4524375"/>
          <p14:tracePt t="19742" x="8782050" y="4537075"/>
          <p14:tracePt t="19748" x="8769350" y="4543425"/>
          <p14:tracePt t="19756" x="8756650" y="4549775"/>
          <p14:tracePt t="19760" x="8750300" y="4556125"/>
          <p14:tracePt t="19773" x="8737600" y="4567238"/>
          <p14:tracePt t="19779" x="8731250" y="4567238"/>
          <p14:tracePt t="19787" x="8731250" y="4573588"/>
          <p14:tracePt t="19793" x="8724900" y="4573588"/>
          <p14:tracePt t="19809" x="8718550" y="4573588"/>
          <p14:tracePt t="19814" x="8718550" y="4579938"/>
          <p14:tracePt t="19816" x="8713788" y="4579938"/>
          <p14:tracePt t="19821" x="8707438" y="4579938"/>
          <p14:tracePt t="19827" x="8694738" y="4586288"/>
          <p14:tracePt t="19828" x="8694738" y="4592638"/>
          <p14:tracePt t="19833" x="8688388" y="4592638"/>
          <p14:tracePt t="19834" x="8682038" y="4592638"/>
          <p14:tracePt t="19835" x="8675688" y="4592638"/>
          <p14:tracePt t="19839" x="8669338" y="4598988"/>
          <p14:tracePt t="19846" x="8650288" y="4605338"/>
          <p14:tracePt t="19851" x="8631238" y="4605338"/>
          <p14:tracePt t="19852" x="8624888" y="4611688"/>
          <p14:tracePt t="19858" x="8613775" y="4618038"/>
          <p14:tracePt t="19858" x="8613775" y="4624388"/>
          <p14:tracePt t="19864" x="8594725" y="4630738"/>
          <p14:tracePt t="19864" x="8582025" y="4630738"/>
          <p14:tracePt t="19870" x="8556625" y="4643438"/>
          <p14:tracePt t="19871" x="8550275" y="4648200"/>
          <p14:tracePt t="19876" x="8537575" y="4654550"/>
          <p14:tracePt t="19876" x="8531225" y="4654550"/>
          <p14:tracePt t="19882" x="8507413" y="4667250"/>
          <p14:tracePt t="19882" x="8501063" y="4667250"/>
          <p14:tracePt t="19888" x="8475663" y="4679950"/>
          <p14:tracePt t="19888" x="8469313" y="4686300"/>
          <p14:tracePt t="19894" x="8443913" y="4699000"/>
          <p14:tracePt t="19900" x="8420100" y="4711700"/>
          <p14:tracePt t="19901" x="8413750" y="4711700"/>
          <p14:tracePt t="19906" x="8388350" y="4724400"/>
          <p14:tracePt t="19907" x="8382000" y="4724400"/>
          <p14:tracePt t="19912" x="8362950" y="4730750"/>
          <p14:tracePt t="19913" x="8350250" y="4737100"/>
          <p14:tracePt t="19918" x="8332788" y="4741863"/>
          <p14:tracePt t="19919" x="8326438" y="4741863"/>
          <p14:tracePt t="19924" x="8294688" y="4748213"/>
          <p14:tracePt t="19925" x="8288338" y="4748213"/>
          <p14:tracePt t="19930" x="8269288" y="4760913"/>
          <p14:tracePt t="19931" x="8256588" y="4760913"/>
          <p14:tracePt t="19936" x="8243888" y="4760913"/>
          <p14:tracePt t="19942" x="8220075" y="4760913"/>
          <p14:tracePt t="19949" x="8201025" y="4767263"/>
          <p14:tracePt t="19949" x="8194675" y="4767263"/>
          <p14:tracePt t="19955" x="8181975" y="4767263"/>
          <p14:tracePt t="19961" x="8175625" y="4767263"/>
          <p14:tracePt t="19961" x="8169275" y="4767263"/>
          <p14:tracePt t="19967" x="8169275" y="4773613"/>
          <p14:tracePt t="19973" x="8162925" y="4773613"/>
          <p14:tracePt t="19973" x="8156575" y="4773613"/>
          <p14:tracePt t="19979" x="8156575" y="4779963"/>
          <p14:tracePt t="20017" x="8150225" y="4779963"/>
          <p14:tracePt t="20028" x="8143875" y="4779963"/>
          <p14:tracePt t="20042" x="8139113" y="4779963"/>
          <p14:tracePt t="20046" x="8132763" y="4779963"/>
          <p14:tracePt t="20052" x="8132763" y="4786313"/>
          <p14:tracePt t="20057" x="8126413" y="4786313"/>
          <p14:tracePt t="20069" x="8120063" y="4786313"/>
          <p14:tracePt t="20070" x="8120063" y="4792663"/>
          <p14:tracePt t="20076" x="8113713" y="4792663"/>
          <p14:tracePt t="20082" x="8107363" y="4792663"/>
          <p14:tracePt t="20088" x="8101013" y="4792663"/>
          <p14:tracePt t="20088" x="8094663" y="4792663"/>
          <p14:tracePt t="20089" x="8094663" y="4799013"/>
          <p14:tracePt t="20094" x="8088313" y="4799013"/>
          <p14:tracePt t="20100" x="8075613" y="4799013"/>
          <p14:tracePt t="20106" x="8062913" y="4805363"/>
          <p14:tracePt t="20112" x="8050213" y="4805363"/>
          <p14:tracePt t="20112" x="8045450" y="4805363"/>
          <p14:tracePt t="20118" x="8039100" y="4811713"/>
          <p14:tracePt t="20124" x="8026400" y="4811713"/>
          <p14:tracePt t="20131" x="8013700" y="4811713"/>
          <p14:tracePt t="20136" x="8007350" y="4811713"/>
          <p14:tracePt t="20137" x="8001000" y="4811713"/>
          <p14:tracePt t="20143" x="7994650" y="4811713"/>
          <p14:tracePt t="20148" x="7988300" y="4811713"/>
          <p14:tracePt t="20154" x="7981950" y="4811713"/>
          <p14:tracePt t="20160" x="7975600" y="4811713"/>
          <p14:tracePt t="20167" x="7969250" y="4811713"/>
          <p14:tracePt t="20173" x="7962900" y="4811713"/>
          <p14:tracePt t="20196" x="7956550" y="4811713"/>
          <p14:tracePt t="20547" x="7951788" y="4811713"/>
          <p14:tracePt t="20553" x="7945438" y="4811713"/>
          <p14:tracePt t="20559" x="7939088" y="4811713"/>
          <p14:tracePt t="20561" x="7932738" y="4811713"/>
          <p14:tracePt t="20566" x="7926388" y="4811713"/>
          <p14:tracePt t="20572" x="7920038" y="4811713"/>
          <p14:tracePt t="20579" x="7913688" y="4811713"/>
          <p14:tracePt t="20585" x="7900988" y="4811713"/>
          <p14:tracePt t="20591" x="7894638" y="4811713"/>
          <p14:tracePt t="20597" x="7888288" y="4811713"/>
          <p14:tracePt t="20603" x="7875588" y="4811713"/>
          <p14:tracePt t="20609" x="7869238" y="4811713"/>
          <p14:tracePt t="20609" x="7862888" y="4811713"/>
          <p14:tracePt t="20615" x="7858125" y="4811713"/>
          <p14:tracePt t="20621" x="7845425" y="4811713"/>
          <p14:tracePt t="20627" x="7839075" y="4811713"/>
          <p14:tracePt t="20633" x="7826375" y="4811713"/>
          <p14:tracePt t="20640" x="7820025" y="4811713"/>
          <p14:tracePt t="20645" x="7813675" y="4811713"/>
          <p14:tracePt t="20651" x="7807325" y="4811713"/>
          <p14:tracePt t="20657" x="7800975" y="4811713"/>
          <p14:tracePt t="20668" x="7794625" y="4811713"/>
          <p14:tracePt t="20701" x="7788275" y="4811713"/>
          <p14:tracePt t="21406" x="7781925" y="4811713"/>
          <p14:tracePt t="21410" x="7775575" y="4811713"/>
          <p14:tracePt t="21411" x="7769225" y="4818063"/>
          <p14:tracePt t="21414" x="7762875" y="4818063"/>
          <p14:tracePt t="21415" x="7762875" y="4824413"/>
          <p14:tracePt t="21416" x="7758113" y="4824413"/>
          <p14:tracePt t="21420" x="7739063" y="4835525"/>
          <p14:tracePt t="21426" x="7720013" y="4841875"/>
          <p14:tracePt t="21427" x="7713663" y="4848225"/>
          <p14:tracePt t="21432" x="7694613" y="4860925"/>
          <p14:tracePt t="21433" x="7681913" y="4867275"/>
          <p14:tracePt t="21439" x="7664450" y="4879975"/>
          <p14:tracePt t="21440" x="7658100" y="4886325"/>
          <p14:tracePt t="21445" x="7632700" y="4899025"/>
          <p14:tracePt t="21445" x="7620000" y="4899025"/>
          <p14:tracePt t="21451" x="7570788" y="4922838"/>
          <p14:tracePt t="21452" x="7570788" y="4929188"/>
          <p14:tracePt t="21457" x="7532688" y="4941888"/>
          <p14:tracePt t="21457" x="7519988" y="4948238"/>
          <p14:tracePt t="21458" x="7513638" y="4954588"/>
          <p14:tracePt t="21463" x="7477125" y="4973638"/>
          <p14:tracePt t="21463" x="7470775" y="4973638"/>
          <p14:tracePt t="21464" x="7464425" y="4973638"/>
          <p14:tracePt t="21469" x="7439025" y="4986338"/>
          <p14:tracePt t="21470" x="7426325" y="4986338"/>
          <p14:tracePt t="21475" x="7370763" y="5016500"/>
          <p14:tracePt t="21476" x="7358063" y="5022850"/>
          <p14:tracePt t="21481" x="7319963" y="5035550"/>
          <p14:tracePt t="21482" x="7307263" y="5041900"/>
          <p14:tracePt t="21487" x="7264400" y="5054600"/>
          <p14:tracePt t="21493" x="7226300" y="5067300"/>
          <p14:tracePt t="21499" x="7170738" y="5092700"/>
          <p14:tracePt t="21500" x="7164388" y="5092700"/>
          <p14:tracePt t="21505" x="7119938" y="5103813"/>
          <p14:tracePt t="21512" x="7089775" y="5116513"/>
          <p14:tracePt t="21513" x="7077075" y="5116513"/>
          <p14:tracePt t="21513" x="7070725" y="5122863"/>
          <p14:tracePt t="21518" x="7045325" y="5122863"/>
          <p14:tracePt t="21518" x="7032625" y="5129213"/>
          <p14:tracePt t="21524" x="6996113" y="5135563"/>
          <p14:tracePt t="21524" x="6989763" y="5135563"/>
          <p14:tracePt t="21530" x="6951663" y="5148263"/>
          <p14:tracePt t="21530" x="6945313" y="5148263"/>
          <p14:tracePt t="21531" x="6938963" y="5148263"/>
          <p14:tracePt t="21536" x="6913563" y="5154613"/>
          <p14:tracePt t="21536" x="6902450" y="5154613"/>
          <p14:tracePt t="21541" x="6883400" y="5160963"/>
          <p14:tracePt t="21542" x="6864350" y="5167313"/>
          <p14:tracePt t="21548" x="6832600" y="5167313"/>
          <p14:tracePt t="21549" x="6826250" y="5173663"/>
          <p14:tracePt t="21554" x="6796088" y="5180013"/>
          <p14:tracePt t="21554" x="6789738" y="5180013"/>
          <p14:tracePt t="21560" x="6757988" y="5186363"/>
          <p14:tracePt t="21560" x="6751638" y="5186363"/>
          <p14:tracePt t="21561" x="6751638" y="5191125"/>
          <p14:tracePt t="21566" x="6726238" y="5197475"/>
          <p14:tracePt t="21567" x="6719888" y="5197475"/>
          <p14:tracePt t="21572" x="6696075" y="5203825"/>
          <p14:tracePt t="21578" x="6670675" y="5216525"/>
          <p14:tracePt t="21584" x="6651625" y="5222875"/>
          <p14:tracePt t="21590" x="6638925" y="5229225"/>
          <p14:tracePt t="21591" x="6626225" y="5229225"/>
          <p14:tracePt t="21596" x="6608763" y="5235575"/>
          <p14:tracePt t="21602" x="6602413" y="5241925"/>
          <p14:tracePt t="21603" x="6596063" y="5248275"/>
          <p14:tracePt t="21608" x="6583363" y="5248275"/>
          <p14:tracePt t="21614" x="6577013" y="5254625"/>
          <p14:tracePt t="21620" x="6564313" y="5260975"/>
          <p14:tracePt t="21627" x="6551613" y="5260975"/>
          <p14:tracePt t="21627" x="6545263" y="5260975"/>
          <p14:tracePt t="21633" x="6538913" y="5267325"/>
          <p14:tracePt t="21633" x="6532563" y="5273675"/>
          <p14:tracePt t="21638" x="6526213" y="5278438"/>
          <p14:tracePt t="21645" x="6508750" y="5278438"/>
          <p14:tracePt t="21651" x="6502400" y="5284788"/>
          <p14:tracePt t="21651" x="6502400" y="5291138"/>
          <p14:tracePt t="21652" x="6496050" y="5291138"/>
          <p14:tracePt t="21657" x="6489700" y="5297488"/>
          <p14:tracePt t="21657" x="6483350" y="5297488"/>
          <p14:tracePt t="21663" x="6477000" y="5303838"/>
          <p14:tracePt t="21669" x="6470650" y="5310188"/>
          <p14:tracePt t="21675" x="6464300" y="5310188"/>
          <p14:tracePt t="21676" x="6464300" y="5316538"/>
          <p14:tracePt t="21681" x="6457950" y="5316538"/>
          <p14:tracePt t="21687" x="6451600" y="5322888"/>
          <p14:tracePt t="21706" x="6445250" y="5322888"/>
          <p14:tracePt t="22180" x="6451600" y="5322888"/>
          <p14:tracePt t="22181" x="6457950" y="5322888"/>
          <p14:tracePt t="22184" x="6464300" y="5322888"/>
          <p14:tracePt t="22185" x="6470650" y="5322888"/>
          <p14:tracePt t="22191" x="6515100" y="5310188"/>
          <p14:tracePt t="22196" x="6551613" y="5297488"/>
          <p14:tracePt t="22197" x="6557963" y="5291138"/>
          <p14:tracePt t="22208" x="6683375" y="5248275"/>
          <p14:tracePt t="22209" x="6696075" y="5241925"/>
          <p14:tracePt t="22214" x="6777038" y="5197475"/>
          <p14:tracePt t="22220" x="6877050" y="5160963"/>
          <p14:tracePt t="22221" x="6896100" y="5154613"/>
          <p14:tracePt t="22226" x="7013575" y="5092700"/>
          <p14:tracePt t="22232" x="7158038" y="5029200"/>
          <p14:tracePt t="22233" x="7183438" y="5010150"/>
          <p14:tracePt t="22238" x="7332663" y="4935538"/>
          <p14:tracePt t="22244" x="7488238" y="4854575"/>
          <p14:tracePt t="22245" x="7519988" y="4835525"/>
          <p14:tracePt t="22251" x="7645400" y="4767263"/>
          <p14:tracePt t="22252" x="7675563" y="4754563"/>
          <p14:tracePt t="22252" x="7707313" y="4737100"/>
          <p14:tracePt t="22253" x="7762875" y="4705350"/>
          <p14:tracePt t="22256" x="7845425" y="4654550"/>
          <p14:tracePt t="22257" x="7875588" y="4643438"/>
          <p14:tracePt t="22258" x="7888288" y="4637088"/>
          <p14:tracePt t="22263" x="8032750" y="4549775"/>
          <p14:tracePt t="22264" x="8094663" y="4518025"/>
          <p14:tracePt t="22268" x="8169275" y="4462463"/>
          <p14:tracePt t="22269" x="8213725" y="4443413"/>
          <p14:tracePt t="22270" x="8243888" y="4424363"/>
          <p14:tracePt t="22275" x="8350250" y="4356100"/>
          <p14:tracePt t="22276" x="8382000" y="4343400"/>
          <p14:tracePt t="22281" x="8524875" y="4249738"/>
          <p14:tracePt t="22282" x="8537575" y="4243388"/>
          <p14:tracePt t="22282" x="8562975" y="4224338"/>
          <p14:tracePt t="22287" x="8662988" y="4156075"/>
          <p14:tracePt t="22287" x="8688388" y="4130675"/>
          <p14:tracePt t="22293" x="8831263" y="4013200"/>
          <p14:tracePt t="22294" x="8850313" y="3994150"/>
          <p14:tracePt t="22299" x="8918575" y="3930650"/>
          <p14:tracePt t="22300" x="9005888" y="3843338"/>
          <p14:tracePt t="22300" x="9031288" y="3819525"/>
          <p14:tracePt t="22305" x="9099550" y="3744913"/>
          <p14:tracePt t="22305" x="9124950" y="3713163"/>
          <p14:tracePt t="22306" x="9131300" y="3700463"/>
          <p14:tracePt t="22312" x="9299575" y="3487738"/>
          <p14:tracePt t="22317" x="9393238" y="3332163"/>
          <p14:tracePt t="22318" x="9418638" y="3294063"/>
          <p14:tracePt t="22329" x="9667875" y="2782888"/>
          <p14:tracePt t="22330" x="9680575" y="2746375"/>
          <p14:tracePt t="22335" x="9763125" y="2540000"/>
          <p14:tracePt t="22336" x="9780588" y="2489200"/>
          <p14:tracePt t="22341" x="9867900" y="2227263"/>
          <p14:tracePt t="22342" x="9874250" y="2203450"/>
          <p14:tracePt t="22347" x="9931400" y="1990725"/>
          <p14:tracePt t="22348" x="9950450" y="1916113"/>
          <p14:tracePt t="22353" x="10018713" y="1654175"/>
          <p14:tracePt t="22354" x="10025063" y="1609725"/>
          <p14:tracePt t="22355" x="10037763" y="1566863"/>
          <p14:tracePt t="22356" x="10044113" y="1509713"/>
          <p14:tracePt t="22359" x="10061575" y="1428750"/>
          <p14:tracePt t="22360" x="10074275" y="1373188"/>
          <p14:tracePt t="22361" x="10080625" y="1328738"/>
          <p14:tracePt t="22361" x="10093325" y="1298575"/>
          <p14:tracePt t="22365" x="10125075" y="1135063"/>
          <p14:tracePt t="22366" x="10131425" y="1092200"/>
          <p14:tracePt t="22367" x="10137775" y="1060450"/>
          <p14:tracePt t="22372" x="10155238" y="979488"/>
          <p14:tracePt t="22373" x="10167938" y="892175"/>
          <p14:tracePt t="22378" x="10193338" y="755650"/>
          <p14:tracePt t="22378" x="10193338" y="723900"/>
          <p14:tracePt t="22384" x="10212388" y="585788"/>
          <p14:tracePt t="22384" x="10218738" y="568325"/>
          <p14:tracePt t="22385" x="10218738" y="536575"/>
          <p14:tracePt t="22390" x="10225088" y="481013"/>
          <p14:tracePt t="22390" x="10225088" y="461963"/>
          <p14:tracePt t="22396" x="10225088" y="374650"/>
          <p14:tracePt t="22397" x="10225088" y="361950"/>
          <p14:tracePt t="22397" x="10225088" y="349250"/>
          <p14:tracePt t="22398" x="10225088" y="336550"/>
          <p14:tracePt t="22402" x="10218738" y="280988"/>
          <p14:tracePt t="22402" x="10212388" y="261938"/>
          <p14:tracePt t="22403" x="10212388" y="249238"/>
          <p14:tracePt t="22404" x="10212388" y="236538"/>
          <p14:tracePt t="22408" x="10199688" y="193675"/>
          <p14:tracePt t="22409" x="10193338" y="180975"/>
          <p14:tracePt t="22414" x="10180638" y="119063"/>
          <p14:tracePt t="22415" x="10174288" y="106363"/>
          <p14:tracePt t="22420" x="10144125" y="49213"/>
          <p14:tracePt t="22421" x="10144125" y="317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E9729-1FA1-C0F3-4968-76C30DC50F04}"/>
              </a:ext>
            </a:extLst>
          </p:cNvPr>
          <p:cNvSpPr>
            <a:spLocks noGrp="1"/>
          </p:cNvSpPr>
          <p:nvPr>
            <p:ph type="title"/>
          </p:nvPr>
        </p:nvSpPr>
        <p:spPr>
          <a:xfrm>
            <a:off x="210239" y="300244"/>
            <a:ext cx="2869972" cy="1893333"/>
          </a:xfrm>
        </p:spPr>
        <p:txBody>
          <a:bodyPr>
            <a:normAutofit fontScale="90000"/>
          </a:bodyPr>
          <a:lstStyle/>
          <a:p>
            <a:r>
              <a:rPr lang="en-US" dirty="0" err="1"/>
              <a:t>eFP</a:t>
            </a:r>
            <a:r>
              <a:rPr lang="en-US" dirty="0"/>
              <a:t> </a:t>
            </a:r>
            <a:br>
              <a:rPr lang="en-US" dirty="0"/>
            </a:br>
            <a:r>
              <a:rPr lang="en-US" dirty="0"/>
              <a:t>Browser</a:t>
            </a:r>
            <a:br>
              <a:rPr lang="en-US" dirty="0"/>
            </a:br>
            <a:r>
              <a:rPr lang="en-US" dirty="0"/>
              <a:t>Visualization</a:t>
            </a:r>
          </a:p>
        </p:txBody>
      </p:sp>
      <p:sp>
        <p:nvSpPr>
          <p:cNvPr id="6" name="TextBox 5">
            <a:extLst>
              <a:ext uri="{FF2B5EF4-FFF2-40B4-BE49-F238E27FC236}">
                <a16:creationId xmlns:a16="http://schemas.microsoft.com/office/drawing/2014/main" id="{1605EEAC-D015-C7CA-51E8-171F20872D78}"/>
              </a:ext>
            </a:extLst>
          </p:cNvPr>
          <p:cNvSpPr txBox="1"/>
          <p:nvPr/>
        </p:nvSpPr>
        <p:spPr>
          <a:xfrm>
            <a:off x="10367617" y="6188857"/>
            <a:ext cx="1824383" cy="461665"/>
          </a:xfrm>
          <a:prstGeom prst="rect">
            <a:avLst/>
          </a:prstGeom>
          <a:noFill/>
        </p:spPr>
        <p:txBody>
          <a:bodyPr wrap="square" rtlCol="0">
            <a:spAutoFit/>
          </a:bodyPr>
          <a:lstStyle/>
          <a:p>
            <a:r>
              <a:rPr lang="en-CA" sz="1200" dirty="0"/>
              <a:t>Figure 10. </a:t>
            </a:r>
            <a:r>
              <a:rPr lang="en-CA" sz="1200" dirty="0" err="1"/>
              <a:t>eFP</a:t>
            </a:r>
            <a:r>
              <a:rPr lang="en-CA" sz="1200" dirty="0"/>
              <a:t> browser (Winter et al., 2007).</a:t>
            </a:r>
            <a:endParaRPr lang="en-US" sz="1200" dirty="0"/>
          </a:p>
        </p:txBody>
      </p:sp>
      <p:pic>
        <p:nvPicPr>
          <p:cNvPr id="8" name="Content Placeholder 7" descr="A screenshot of a computer&#10;&#10;Description automatically generated">
            <a:extLst>
              <a:ext uri="{FF2B5EF4-FFF2-40B4-BE49-F238E27FC236}">
                <a16:creationId xmlns:a16="http://schemas.microsoft.com/office/drawing/2014/main" id="{4E0F0892-9071-8F3E-A0BA-2E62C5C28725}"/>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3267498" y="300244"/>
            <a:ext cx="7100119" cy="6257512"/>
          </a:xfrm>
        </p:spPr>
      </p:pic>
      <p:pic>
        <p:nvPicPr>
          <p:cNvPr id="14" name="Audio 13">
            <a:hlinkClick r:id="" action="ppaction://media"/>
            <a:extLst>
              <a:ext uri="{FF2B5EF4-FFF2-40B4-BE49-F238E27FC236}">
                <a16:creationId xmlns:a16="http://schemas.microsoft.com/office/drawing/2014/main" id="{D4DE1C33-21F7-99F7-26A5-888CA30A2CDF}"/>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185730165"/>
      </p:ext>
    </p:extLst>
  </p:cSld>
  <p:clrMapOvr>
    <a:masterClrMapping/>
  </p:clrMapOvr>
  <mc:AlternateContent xmlns:mc="http://schemas.openxmlformats.org/markup-compatibility/2006" xmlns:p14="http://schemas.microsoft.com/office/powerpoint/2010/main">
    <mc:Choice Requires="p14">
      <p:transition spd="slow" p14:dur="2000" advTm="79025"/>
    </mc:Choice>
    <mc:Fallback xmlns="">
      <p:transition spd="slow" advTm="790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extLst>
    <p:ext uri="{3A86A75C-4F4B-4683-9AE1-C65F6400EC91}">
      <p14:laserTraceLst xmlns:p14="http://schemas.microsoft.com/office/powerpoint/2010/main">
        <p14:tracePtLst>
          <p14:tracePt t="5702" x="10112375" y="2944813"/>
          <p14:tracePt t="5706" x="10106025" y="2944813"/>
          <p14:tracePt t="5707" x="10099675" y="2944813"/>
          <p14:tracePt t="5711" x="10074275" y="2944813"/>
          <p14:tracePt t="5712" x="10067925" y="2944813"/>
          <p14:tracePt t="5717" x="10031413" y="2944813"/>
          <p14:tracePt t="5718" x="10006013" y="2938463"/>
          <p14:tracePt t="5724" x="9937750" y="2927350"/>
          <p14:tracePt t="5724" x="9925050" y="2927350"/>
          <p14:tracePt t="5729" x="9899650" y="2921000"/>
          <p14:tracePt t="5730" x="9867900" y="2921000"/>
          <p14:tracePt t="5735" x="9793288" y="2908300"/>
          <p14:tracePt t="5742" x="9718675" y="2895600"/>
          <p14:tracePt t="5742" x="9705975" y="2895600"/>
          <p14:tracePt t="5748" x="9650413" y="2889250"/>
          <p14:tracePt t="5749" x="9637713" y="2882900"/>
          <p14:tracePt t="5750" x="9631363" y="2882900"/>
          <p14:tracePt t="5754" x="9586913" y="2876550"/>
          <p14:tracePt t="5754" x="9574213" y="2876550"/>
          <p14:tracePt t="5755" x="9563100" y="2876550"/>
          <p14:tracePt t="5760" x="9499600" y="2870200"/>
          <p14:tracePt t="5760" x="9480550" y="2870200"/>
          <p14:tracePt t="5766" x="9418638" y="2870200"/>
          <p14:tracePt t="5772" x="9337675" y="2857500"/>
          <p14:tracePt t="5773" x="9324975" y="2857500"/>
          <p14:tracePt t="5774" x="9312275" y="2857500"/>
          <p14:tracePt t="5778" x="9256713" y="2851150"/>
          <p14:tracePt t="5779" x="9244013" y="2851150"/>
          <p14:tracePt t="5784" x="9156700" y="2844800"/>
          <p14:tracePt t="5790" x="9069388" y="2833688"/>
          <p14:tracePt t="5791" x="9056688" y="2833688"/>
          <p14:tracePt t="5797" x="8994775" y="2833688"/>
          <p14:tracePt t="5797" x="8975725" y="2833688"/>
          <p14:tracePt t="5798" x="8963025" y="2833688"/>
          <p14:tracePt t="5802" x="8905875" y="2820988"/>
          <p14:tracePt t="5803" x="8894763" y="2820988"/>
          <p14:tracePt t="5808" x="8812213" y="2814638"/>
          <p14:tracePt t="5809" x="8807450" y="2814638"/>
          <p14:tracePt t="5810" x="8794750" y="2814638"/>
          <p14:tracePt t="5811" x="8782050" y="2814638"/>
          <p14:tracePt t="5811" x="8763000" y="2814638"/>
          <p14:tracePt t="5814" x="8737600" y="2808288"/>
          <p14:tracePt t="5815" x="8724900" y="2808288"/>
          <p14:tracePt t="5816" x="8713788" y="2808288"/>
          <p14:tracePt t="5820" x="8662988" y="2801938"/>
          <p14:tracePt t="5821" x="8643938" y="2801938"/>
          <p14:tracePt t="5827" x="8569325" y="2795588"/>
          <p14:tracePt t="5835" x="8475663" y="2782888"/>
          <p14:tracePt t="5836" x="8469313" y="2776538"/>
          <p14:tracePt t="5838" x="8420100" y="2776538"/>
          <p14:tracePt t="5839" x="8407400" y="2770188"/>
          <p14:tracePt t="5851" x="8269288" y="2752725"/>
          <p14:tracePt t="5851" x="8256588" y="2752725"/>
          <p14:tracePt t="5857" x="8201025" y="2746375"/>
          <p14:tracePt t="5858" x="8181975" y="2746375"/>
          <p14:tracePt t="5863" x="8120063" y="2733675"/>
          <p14:tracePt t="5864" x="8113713" y="2733675"/>
          <p14:tracePt t="5865" x="8107363" y="2733675"/>
          <p14:tracePt t="5869" x="8062913" y="2720975"/>
          <p14:tracePt t="5870" x="8056563" y="2720975"/>
          <p14:tracePt t="5876" x="8007350" y="2714625"/>
          <p14:tracePt t="5876" x="7994650" y="2714625"/>
          <p14:tracePt t="5881" x="7969250" y="2701925"/>
          <p14:tracePt t="5882" x="7956550" y="2701925"/>
          <p14:tracePt t="5887" x="7926388" y="2701925"/>
          <p14:tracePt t="5888" x="7907338" y="2701925"/>
          <p14:tracePt t="5893" x="7875588" y="2689225"/>
          <p14:tracePt t="5894" x="7862888" y="2689225"/>
          <p14:tracePt t="5899" x="7839075" y="2689225"/>
          <p14:tracePt t="5900" x="7832725" y="2689225"/>
          <p14:tracePt t="5901" x="7820025" y="2689225"/>
          <p14:tracePt t="5905" x="7800975" y="2682875"/>
          <p14:tracePt t="5906" x="7788275" y="2682875"/>
          <p14:tracePt t="5911" x="7745413" y="2682875"/>
          <p14:tracePt t="5917" x="7700963" y="2676525"/>
          <p14:tracePt t="5918" x="7700963" y="2670175"/>
          <p14:tracePt t="5919" x="7688263" y="2670175"/>
          <p14:tracePt t="5923" x="7658100" y="2670175"/>
          <p14:tracePt t="5924" x="7651750" y="2670175"/>
          <p14:tracePt t="5929" x="7607300" y="2663825"/>
          <p14:tracePt t="5930" x="7594600" y="2659063"/>
          <p14:tracePt t="5931" x="7588250" y="2659063"/>
          <p14:tracePt t="5935" x="7551738" y="2659063"/>
          <p14:tracePt t="5936" x="7539038" y="2652713"/>
          <p14:tracePt t="5937" x="7526338" y="2652713"/>
          <p14:tracePt t="5942" x="7477125" y="2646363"/>
          <p14:tracePt t="5943" x="7470775" y="2646363"/>
          <p14:tracePt t="5948" x="7413625" y="2633663"/>
          <p14:tracePt t="5954" x="7345363" y="2627313"/>
          <p14:tracePt t="5960" x="7277100" y="2614613"/>
          <p14:tracePt t="5961" x="7264400" y="2608263"/>
          <p14:tracePt t="5966" x="7200900" y="2595563"/>
          <p14:tracePt t="5972" x="7126288" y="2582863"/>
          <p14:tracePt t="5973" x="7113588" y="2582863"/>
          <p14:tracePt t="5973" x="7100888" y="2576513"/>
          <p14:tracePt t="5978" x="7058025" y="2576513"/>
          <p14:tracePt t="5979" x="7045325" y="2576513"/>
          <p14:tracePt t="5984" x="6970713" y="2559050"/>
          <p14:tracePt t="5985" x="6964363" y="2559050"/>
          <p14:tracePt t="5990" x="6902450" y="2546350"/>
          <p14:tracePt t="5991" x="6896100" y="2546350"/>
          <p14:tracePt t="5996" x="6838950" y="2533650"/>
          <p14:tracePt t="5997" x="6819900" y="2533650"/>
          <p14:tracePt t="6002" x="6764338" y="2527300"/>
          <p14:tracePt t="6003" x="6751638" y="2527300"/>
          <p14:tracePt t="6004" x="6738938" y="2520950"/>
          <p14:tracePt t="6008" x="6689725" y="2514600"/>
          <p14:tracePt t="6009" x="6677025" y="2508250"/>
          <p14:tracePt t="6009" x="6670675" y="2508250"/>
          <p14:tracePt t="6014" x="6619875" y="2495550"/>
          <p14:tracePt t="6015" x="6608763" y="2495550"/>
          <p14:tracePt t="6016" x="6596063" y="2489200"/>
          <p14:tracePt t="6020" x="6551613" y="2478088"/>
          <p14:tracePt t="6021" x="6532563" y="2478088"/>
          <p14:tracePt t="6022" x="6521450" y="2478088"/>
          <p14:tracePt t="6026" x="6477000" y="2465388"/>
          <p14:tracePt t="6027" x="6464300" y="2465388"/>
          <p14:tracePt t="6032" x="6402388" y="2446338"/>
          <p14:tracePt t="6033" x="6389688" y="2446338"/>
          <p14:tracePt t="6034" x="6376988" y="2446338"/>
          <p14:tracePt t="6038" x="6334125" y="2427288"/>
          <p14:tracePt t="6039" x="6321425" y="2427288"/>
          <p14:tracePt t="6039" x="6308725" y="2427288"/>
          <p14:tracePt t="6045" x="6257925" y="2414588"/>
          <p14:tracePt t="6046" x="6245225" y="2408238"/>
          <p14:tracePt t="6047" x="6238875" y="2408238"/>
          <p14:tracePt t="6051" x="6196013" y="2395538"/>
          <p14:tracePt t="6057" x="6140450" y="2378075"/>
          <p14:tracePt t="6069" x="6040438" y="2346325"/>
          <p14:tracePt t="6075" x="5995988" y="2327275"/>
          <p14:tracePt t="6076" x="5989638" y="2327275"/>
          <p14:tracePt t="6081" x="5927725" y="2314575"/>
          <p14:tracePt t="6082" x="5921375" y="2308225"/>
          <p14:tracePt t="6087" x="5876925" y="2297113"/>
          <p14:tracePt t="6088" x="5870575" y="2297113"/>
          <p14:tracePt t="6093" x="5834063" y="2278063"/>
          <p14:tracePt t="6094" x="5821363" y="2278063"/>
          <p14:tracePt t="6095" x="5815013" y="2278063"/>
          <p14:tracePt t="6099" x="5776913" y="2265363"/>
          <p14:tracePt t="6100" x="5764213" y="2259013"/>
          <p14:tracePt t="6105" x="5715000" y="2239963"/>
          <p14:tracePt t="6106" x="5708650" y="2239963"/>
          <p14:tracePt t="6112" x="5653088" y="2227263"/>
          <p14:tracePt t="6117" x="5621338" y="2214563"/>
          <p14:tracePt t="6118" x="5602288" y="2209800"/>
          <p14:tracePt t="6123" x="5559425" y="2190750"/>
          <p14:tracePt t="6129" x="5521325" y="2178050"/>
          <p14:tracePt t="6135" x="5489575" y="2171700"/>
          <p14:tracePt t="6136" x="5483225" y="2171700"/>
          <p14:tracePt t="6141" x="5459413" y="2159000"/>
          <p14:tracePt t="6142" x="5453063" y="2159000"/>
          <p14:tracePt t="6147" x="5427663" y="2146300"/>
          <p14:tracePt t="6148" x="5421313" y="2146300"/>
          <p14:tracePt t="6153" x="5395913" y="2139950"/>
          <p14:tracePt t="6160" x="5372100" y="2127250"/>
          <p14:tracePt t="6166" x="5340350" y="2120900"/>
          <p14:tracePt t="6172" x="5321300" y="2120900"/>
          <p14:tracePt t="6173" x="5321300" y="2116138"/>
          <p14:tracePt t="6178" x="5302250" y="2109788"/>
          <p14:tracePt t="6184" x="5284788" y="2103438"/>
          <p14:tracePt t="6185" x="5278438" y="2103438"/>
          <p14:tracePt t="6190" x="5265738" y="2097088"/>
          <p14:tracePt t="6196" x="5246688" y="2097088"/>
          <p14:tracePt t="6197" x="5246688" y="2090738"/>
          <p14:tracePt t="6202" x="5227638" y="2084388"/>
          <p14:tracePt t="6203" x="5221288" y="2084388"/>
          <p14:tracePt t="6208" x="5208588" y="2078038"/>
          <p14:tracePt t="6214" x="5191125" y="2071688"/>
          <p14:tracePt t="6220" x="5172075" y="2058988"/>
          <p14:tracePt t="6226" x="5146675" y="2046288"/>
          <p14:tracePt t="6232" x="5114925" y="2033588"/>
          <p14:tracePt t="6233" x="5108575" y="2028825"/>
          <p14:tracePt t="6239" x="5078413" y="2016125"/>
          <p14:tracePt t="6240" x="5078413" y="2009775"/>
          <p14:tracePt t="6245" x="5046663" y="2003425"/>
          <p14:tracePt t="6245" x="5040313" y="1997075"/>
          <p14:tracePt t="6257" x="4984750" y="1965325"/>
          <p14:tracePt t="6262" x="4953000" y="1952625"/>
          <p14:tracePt t="6269" x="4927600" y="1946275"/>
          <p14:tracePt t="6275" x="4903788" y="1935163"/>
          <p14:tracePt t="6275" x="4903788" y="1928813"/>
          <p14:tracePt t="6281" x="4878388" y="1922463"/>
          <p14:tracePt t="6287" x="4852988" y="1909763"/>
          <p14:tracePt t="6293" x="4827588" y="1897063"/>
          <p14:tracePt t="6294" x="4821238" y="1890713"/>
          <p14:tracePt t="6295" x="4814888" y="1890713"/>
          <p14:tracePt t="6299" x="4797425" y="1884363"/>
          <p14:tracePt t="6300" x="4791075" y="1884363"/>
          <p14:tracePt t="6301" x="4791075" y="1878013"/>
          <p14:tracePt t="6305" x="4778375" y="1871663"/>
          <p14:tracePt t="6306" x="4765675" y="1865313"/>
          <p14:tracePt t="6311" x="4740275" y="1858963"/>
          <p14:tracePt t="6312" x="4740275" y="1852613"/>
          <p14:tracePt t="6317" x="4714875" y="1847850"/>
          <p14:tracePt t="6323" x="4678363" y="1828800"/>
          <p14:tracePt t="6324" x="4672013" y="1822450"/>
          <p14:tracePt t="6324" x="4665663" y="1822450"/>
          <p14:tracePt t="6329" x="4646613" y="1809750"/>
          <p14:tracePt t="6330" x="4640263" y="1809750"/>
          <p14:tracePt t="6330" x="4640263" y="1803400"/>
          <p14:tracePt t="6335" x="4610100" y="1797050"/>
          <p14:tracePt t="6341" x="4578350" y="1784350"/>
          <p14:tracePt t="6347" x="4559300" y="1771650"/>
          <p14:tracePt t="6348" x="4552950" y="1771650"/>
          <p14:tracePt t="6353" x="4540250" y="1765300"/>
          <p14:tracePt t="6354" x="4533900" y="1765300"/>
          <p14:tracePt t="6359" x="4527550" y="1758950"/>
          <p14:tracePt t="6366" x="4522788" y="1754188"/>
          <p14:tracePt t="6388" x="4516438" y="1754188"/>
          <p14:tracePt t="6464" x="4516438" y="1747838"/>
          <p14:tracePt t="6467" x="4516438" y="1741488"/>
          <p14:tracePt t="6470" x="4516438" y="1735138"/>
          <p14:tracePt t="6475" x="4516438" y="1728788"/>
          <p14:tracePt t="6481" x="4516438" y="1709738"/>
          <p14:tracePt t="6481" x="4516438" y="1703388"/>
          <p14:tracePt t="6487" x="4516438" y="1690688"/>
          <p14:tracePt t="6493" x="4516438" y="1671638"/>
          <p14:tracePt t="6494" x="4516438" y="1666875"/>
          <p14:tracePt t="6499" x="4516438" y="1654175"/>
          <p14:tracePt t="6505" x="4516438" y="1635125"/>
          <p14:tracePt t="6511" x="4516438" y="1616075"/>
          <p14:tracePt t="6512" x="4516438" y="1609725"/>
          <p14:tracePt t="6517" x="4516438" y="1597025"/>
          <p14:tracePt t="6518" x="4516438" y="1590675"/>
          <p14:tracePt t="6523" x="4516438" y="1579563"/>
          <p14:tracePt t="6529" x="4516438" y="1560513"/>
          <p14:tracePt t="6535" x="4516438" y="1541463"/>
          <p14:tracePt t="6541" x="4522788" y="1528763"/>
          <p14:tracePt t="6542" x="4522788" y="1522413"/>
          <p14:tracePt t="6543" x="4522788" y="1516063"/>
          <p14:tracePt t="6547" x="4522788" y="1509713"/>
          <p14:tracePt t="6553" x="4522788" y="1490663"/>
          <p14:tracePt t="6554" x="4522788" y="1485900"/>
          <p14:tracePt t="6559" x="4522788" y="1473200"/>
          <p14:tracePt t="6560" x="4522788" y="1466850"/>
          <p14:tracePt t="6566" x="4522788" y="1454150"/>
          <p14:tracePt t="6572" x="4522788" y="1441450"/>
          <p14:tracePt t="6573" x="4522788" y="1435100"/>
          <p14:tracePt t="6578" x="4522788" y="1422400"/>
          <p14:tracePt t="6590" x="4522788" y="1398588"/>
          <p14:tracePt t="6596" x="4522788" y="1385888"/>
          <p14:tracePt t="6602" x="4522788" y="1379538"/>
          <p14:tracePt t="6608" x="4522788" y="1373188"/>
          <p14:tracePt t="6614" x="4522788" y="1366838"/>
          <p14:tracePt t="6620" x="4516438" y="1360488"/>
          <p14:tracePt t="6621" x="4516438" y="1354138"/>
          <p14:tracePt t="6627" x="4516438" y="1347788"/>
          <p14:tracePt t="6632" x="4516438" y="1341438"/>
          <p14:tracePt t="6638" x="4516438" y="1335088"/>
          <p14:tracePt t="6644" x="4510088" y="1322388"/>
          <p14:tracePt t="6650" x="4503738" y="1316038"/>
          <p14:tracePt t="6656" x="4497388" y="1304925"/>
          <p14:tracePt t="6662" x="4491038" y="1298575"/>
          <p14:tracePt t="6668" x="4478338" y="1292225"/>
          <p14:tracePt t="6669" x="4478338" y="1285875"/>
          <p14:tracePt t="6675" x="4471988" y="1285875"/>
          <p14:tracePt t="6680" x="4465638" y="1279525"/>
          <p14:tracePt t="6687" x="4459288" y="1273175"/>
          <p14:tracePt t="6693" x="4452938" y="1273175"/>
          <p14:tracePt t="6699" x="4446588" y="1273175"/>
          <p14:tracePt t="6705" x="4440238" y="1266825"/>
          <p14:tracePt t="6711" x="4433888" y="1260475"/>
          <p14:tracePt t="6717" x="4429125" y="1260475"/>
          <p14:tracePt t="6724" x="4422775" y="1260475"/>
          <p14:tracePt t="6734" x="4416425" y="1254125"/>
          <p14:tracePt t="6738" x="4410075" y="1254125"/>
          <p14:tracePt t="6809" x="4416425" y="1254125"/>
          <p14:tracePt t="6812" x="4416425" y="1260475"/>
          <p14:tracePt t="6815" x="4416425" y="1266825"/>
          <p14:tracePt t="6820" x="4422775" y="1266825"/>
          <p14:tracePt t="6826" x="4433888" y="1273175"/>
          <p14:tracePt t="6832" x="4446588" y="1279525"/>
          <p14:tracePt t="6833" x="4452938" y="1279525"/>
          <p14:tracePt t="6838" x="4459288" y="1292225"/>
          <p14:tracePt t="6839" x="4465638" y="1292225"/>
          <p14:tracePt t="6839" x="4471988" y="1292225"/>
          <p14:tracePt t="6845" x="4484688" y="1298575"/>
          <p14:tracePt t="6845" x="4484688" y="1304925"/>
          <p14:tracePt t="6850" x="4497388" y="1304925"/>
          <p14:tracePt t="6851" x="4503738" y="1309688"/>
          <p14:tracePt t="6856" x="4522788" y="1322388"/>
          <p14:tracePt t="6857" x="4527550" y="1322388"/>
          <p14:tracePt t="6862" x="4546600" y="1328738"/>
          <p14:tracePt t="6863" x="4552950" y="1328738"/>
          <p14:tracePt t="6864" x="4552950" y="1335088"/>
          <p14:tracePt t="6868" x="4572000" y="1347788"/>
          <p14:tracePt t="6869" x="4578350" y="1347788"/>
          <p14:tracePt t="6870" x="4591050" y="1354138"/>
          <p14:tracePt t="6874" x="4610100" y="1360488"/>
          <p14:tracePt t="6875" x="4610100" y="1366838"/>
          <p14:tracePt t="6881" x="4640263" y="1379538"/>
          <p14:tracePt t="6888" x="4665663" y="1392238"/>
          <p14:tracePt t="6889" x="4678363" y="1392238"/>
          <p14:tracePt t="6893" x="4684713" y="1398588"/>
          <p14:tracePt t="6893" x="4691063" y="1403350"/>
          <p14:tracePt t="6905" x="4733925" y="1416050"/>
          <p14:tracePt t="6905" x="4740275" y="1416050"/>
          <p14:tracePt t="6911" x="4752975" y="1422400"/>
          <p14:tracePt t="6912" x="4759325" y="1428750"/>
          <p14:tracePt t="6912" x="4765675" y="1428750"/>
          <p14:tracePt t="6917" x="4778375" y="1435100"/>
          <p14:tracePt t="6923" x="4803775" y="1435100"/>
          <p14:tracePt t="6929" x="4814888" y="1441450"/>
          <p14:tracePt t="6930" x="4827588" y="1441450"/>
          <p14:tracePt t="6935" x="4840288" y="1441450"/>
          <p14:tracePt t="6941" x="4852988" y="1441450"/>
          <p14:tracePt t="6942" x="4859338" y="1441450"/>
          <p14:tracePt t="6947" x="4865688" y="1441450"/>
          <p14:tracePt t="6948" x="4872038" y="1441450"/>
          <p14:tracePt t="6953" x="4884738" y="1441450"/>
          <p14:tracePt t="6959" x="4897438" y="1441450"/>
          <p14:tracePt t="6965" x="4908550" y="1441450"/>
          <p14:tracePt t="6971" x="4921250" y="1441450"/>
          <p14:tracePt t="6977" x="4927600" y="1441450"/>
          <p14:tracePt t="6978" x="4933950" y="1441450"/>
          <p14:tracePt t="6983" x="4940300" y="1441450"/>
          <p14:tracePt t="6990" x="4959350" y="1441450"/>
          <p14:tracePt t="6996" x="4965700" y="1435100"/>
          <p14:tracePt t="7002" x="4972050" y="1435100"/>
          <p14:tracePt t="7008" x="4984750" y="1435100"/>
          <p14:tracePt t="7008" x="4991100" y="1435100"/>
          <p14:tracePt t="7014" x="4997450" y="1435100"/>
          <p14:tracePt t="7020" x="5014913" y="1435100"/>
          <p14:tracePt t="7026" x="5027613" y="1435100"/>
          <p14:tracePt t="7026" x="5033963" y="1428750"/>
          <p14:tracePt t="7032" x="5046663" y="1428750"/>
          <p14:tracePt t="7038" x="5059363" y="1428750"/>
          <p14:tracePt t="7039" x="5065713" y="1428750"/>
          <p14:tracePt t="7044" x="5084763" y="1422400"/>
          <p14:tracePt t="7050" x="5091113" y="1422400"/>
          <p14:tracePt t="7051" x="5102225" y="1422400"/>
          <p14:tracePt t="7056" x="5114925" y="1422400"/>
          <p14:tracePt t="7062" x="5133975" y="1422400"/>
          <p14:tracePt t="7068" x="5153025" y="1416050"/>
          <p14:tracePt t="7074" x="5172075" y="1416050"/>
          <p14:tracePt t="7075" x="5178425" y="1416050"/>
          <p14:tracePt t="7080" x="5191125" y="1409700"/>
          <p14:tracePt t="7081" x="5195888" y="1409700"/>
          <p14:tracePt t="7086" x="5214938" y="1409700"/>
          <p14:tracePt t="7093" x="5240338" y="1403350"/>
          <p14:tracePt t="7099" x="5259388" y="1398588"/>
          <p14:tracePt t="7105" x="5278438" y="1398588"/>
          <p14:tracePt t="7111" x="5295900" y="1392238"/>
          <p14:tracePt t="7111" x="5302250" y="1392238"/>
          <p14:tracePt t="7117" x="5314950" y="1385888"/>
          <p14:tracePt t="7123" x="5327650" y="1385888"/>
          <p14:tracePt t="7124" x="5334000" y="1385888"/>
          <p14:tracePt t="7129" x="5346700" y="1385888"/>
          <p14:tracePt t="7130" x="5353050" y="1379538"/>
          <p14:tracePt t="7136" x="5365750" y="1379538"/>
          <p14:tracePt t="7137" x="5372100" y="1379538"/>
          <p14:tracePt t="7141" x="5378450" y="1373188"/>
          <p14:tracePt t="7142" x="5383213" y="1373188"/>
          <p14:tracePt t="7153" x="5408613" y="1366838"/>
          <p14:tracePt t="7159" x="5421313" y="1366838"/>
          <p14:tracePt t="7160" x="5427663" y="1366838"/>
          <p14:tracePt t="7165" x="5434013" y="1366838"/>
          <p14:tracePt t="7165" x="5440363" y="1366838"/>
          <p14:tracePt t="7171" x="5453063" y="1366838"/>
          <p14:tracePt t="7177" x="5459413" y="1366838"/>
          <p14:tracePt t="7183" x="5476875" y="1366838"/>
          <p14:tracePt t="7189" x="5483225" y="1360488"/>
          <p14:tracePt t="7190" x="5489575" y="1360488"/>
          <p14:tracePt t="7195" x="5495925" y="1360488"/>
          <p14:tracePt t="7201" x="5508625" y="1360488"/>
          <p14:tracePt t="7207" x="5521325" y="1354138"/>
          <p14:tracePt t="7214" x="5534025" y="1347788"/>
          <p14:tracePt t="7220" x="5540375" y="1347788"/>
          <p14:tracePt t="7221" x="5546725" y="1347788"/>
          <p14:tracePt t="7226" x="5553075" y="1347788"/>
          <p14:tracePt t="7227" x="5559425" y="1347788"/>
          <p14:tracePt t="7232" x="5565775" y="1341438"/>
          <p14:tracePt t="7238" x="5576888" y="1341438"/>
          <p14:tracePt t="7244" x="5583238" y="1335088"/>
          <p14:tracePt t="7250" x="5589588" y="1335088"/>
          <p14:tracePt t="7256" x="5595938" y="1328738"/>
          <p14:tracePt t="7262" x="5608638" y="1322388"/>
          <p14:tracePt t="7272" x="5614988" y="1322388"/>
          <p14:tracePt t="7284" x="5614988" y="1316038"/>
          <p14:tracePt t="7306" x="5621338" y="1316038"/>
          <p14:tracePt t="7337" x="5621338" y="1309688"/>
          <p14:tracePt t="7353" x="5621338" y="1304925"/>
          <p14:tracePt t="7357" x="5621338" y="1298575"/>
          <p14:tracePt t="7363" x="5627688" y="1298575"/>
          <p14:tracePt t="7365" x="5627688" y="1292225"/>
          <p14:tracePt t="7371" x="5627688" y="1285875"/>
          <p14:tracePt t="7377" x="5634038" y="1273175"/>
          <p14:tracePt t="7383" x="5634038" y="1266825"/>
          <p14:tracePt t="7391" x="5634038" y="1247775"/>
          <p14:tracePt t="7392" x="5634038" y="1241425"/>
          <p14:tracePt t="7396" x="5634038" y="1235075"/>
          <p14:tracePt t="7408" x="5627688" y="1198563"/>
          <p14:tracePt t="7414" x="5627688" y="1179513"/>
          <p14:tracePt t="7420" x="5614988" y="1166813"/>
          <p14:tracePt t="7421" x="5614988" y="1160463"/>
          <p14:tracePt t="7426" x="5602288" y="1135063"/>
          <p14:tracePt t="7427" x="5602288" y="1128713"/>
          <p14:tracePt t="7432" x="5595938" y="1117600"/>
          <p14:tracePt t="7438" x="5583238" y="1098550"/>
          <p14:tracePt t="7439" x="5583238" y="1092200"/>
          <p14:tracePt t="7444" x="5576888" y="1079500"/>
          <p14:tracePt t="7445" x="5576888" y="1073150"/>
          <p14:tracePt t="7450" x="5572125" y="1066800"/>
          <p14:tracePt t="7451" x="5565775" y="1060450"/>
          <p14:tracePt t="7452" x="5565775" y="1054100"/>
          <p14:tracePt t="7452" x="5559425" y="1054100"/>
          <p14:tracePt t="7457" x="5559425" y="1047750"/>
          <p14:tracePt t="7462" x="5553075" y="1041400"/>
          <p14:tracePt t="7463" x="5546725" y="1036638"/>
          <p14:tracePt t="7468" x="5540375" y="1023938"/>
          <p14:tracePt t="7469" x="5534025" y="1023938"/>
          <p14:tracePt t="7474" x="5527675" y="1017588"/>
          <p14:tracePt t="7480" x="5514975" y="1011238"/>
          <p14:tracePt t="7481" x="5514975" y="1004888"/>
          <p14:tracePt t="7482" x="5508625" y="1004888"/>
          <p14:tracePt t="7486" x="5502275" y="998538"/>
          <p14:tracePt t="7487" x="5502275" y="992188"/>
          <p14:tracePt t="7488" x="5495925" y="992188"/>
          <p14:tracePt t="7492" x="5483225" y="985838"/>
          <p14:tracePt t="7499" x="5465763" y="973138"/>
          <p14:tracePt t="7504" x="5440363" y="960438"/>
          <p14:tracePt t="7505" x="5434013" y="960438"/>
          <p14:tracePt t="7511" x="5408613" y="947738"/>
          <p14:tracePt t="7511" x="5408613" y="942975"/>
          <p14:tracePt t="7517" x="5389563" y="936625"/>
          <p14:tracePt t="7517" x="5378450" y="930275"/>
          <p14:tracePt t="7522" x="5365750" y="923925"/>
          <p14:tracePt t="7523" x="5359400" y="923925"/>
          <p14:tracePt t="7529" x="5327650" y="911225"/>
          <p14:tracePt t="7535" x="5302250" y="904875"/>
          <p14:tracePt t="7541" x="5278438" y="892175"/>
          <p14:tracePt t="7542" x="5259388" y="892175"/>
          <p14:tracePt t="7547" x="5233988" y="892175"/>
          <p14:tracePt t="7548" x="5233988" y="885825"/>
          <p14:tracePt t="7553" x="5208588" y="879475"/>
          <p14:tracePt t="7559" x="5184775" y="879475"/>
          <p14:tracePt t="7559" x="5172075" y="879475"/>
          <p14:tracePt t="7565" x="5146675" y="879475"/>
          <p14:tracePt t="7566" x="5140325" y="879475"/>
          <p14:tracePt t="7571" x="5114925" y="873125"/>
          <p14:tracePt t="7572" x="5108575" y="873125"/>
          <p14:tracePt t="7577" x="5072063" y="873125"/>
          <p14:tracePt t="7578" x="5065713" y="873125"/>
          <p14:tracePt t="7583" x="5027613" y="866775"/>
          <p14:tracePt t="7584" x="5021263" y="866775"/>
          <p14:tracePt t="7589" x="4984750" y="866775"/>
          <p14:tracePt t="7590" x="4978400" y="866775"/>
          <p14:tracePt t="7595" x="4953000" y="866775"/>
          <p14:tracePt t="7596" x="4940300" y="866775"/>
          <p14:tracePt t="7597" x="4933950" y="866775"/>
          <p14:tracePt t="7601" x="4908550" y="866775"/>
          <p14:tracePt t="7607" x="4865688" y="866775"/>
          <p14:tracePt t="7614" x="4827588" y="866775"/>
          <p14:tracePt t="7615" x="4821238" y="866775"/>
          <p14:tracePt t="7619" x="4803775" y="866775"/>
          <p14:tracePt t="7625" x="4778375" y="873125"/>
          <p14:tracePt t="7626" x="4772025" y="873125"/>
          <p14:tracePt t="7632" x="4746625" y="873125"/>
          <p14:tracePt t="7632" x="4746625" y="879475"/>
          <p14:tracePt t="7638" x="4721225" y="879475"/>
          <p14:tracePt t="7644" x="4703763" y="885825"/>
          <p14:tracePt t="7645" x="4697413" y="885825"/>
          <p14:tracePt t="7650" x="4678363" y="898525"/>
          <p14:tracePt t="7656" x="4665663" y="904875"/>
          <p14:tracePt t="7662" x="4640263" y="917575"/>
          <p14:tracePt t="7663" x="4633913" y="917575"/>
          <p14:tracePt t="7668" x="4621213" y="923925"/>
          <p14:tracePt t="7674" x="4603750" y="936625"/>
          <p14:tracePt t="7675" x="4597400" y="936625"/>
          <p14:tracePt t="7680" x="4578350" y="947738"/>
          <p14:tracePt t="7686" x="4565650" y="960438"/>
          <p14:tracePt t="7692" x="4540250" y="973138"/>
          <p14:tracePt t="7693" x="4533900" y="973138"/>
          <p14:tracePt t="7693" x="4533900" y="979488"/>
          <p14:tracePt t="7698" x="4527550" y="985838"/>
          <p14:tracePt t="7699" x="4522788" y="992188"/>
          <p14:tracePt t="7699" x="4516438" y="992188"/>
          <p14:tracePt t="7704" x="4503738" y="1004888"/>
          <p14:tracePt t="7710" x="4491038" y="1017588"/>
          <p14:tracePt t="7711" x="4484688" y="1023938"/>
          <p14:tracePt t="7716" x="4471988" y="1036638"/>
          <p14:tracePt t="7722" x="4452938" y="1047750"/>
          <p14:tracePt t="7728" x="4440238" y="1066800"/>
          <p14:tracePt t="7734" x="4429125" y="1079500"/>
          <p14:tracePt t="7741" x="4410075" y="1098550"/>
          <p14:tracePt t="7747" x="4397375" y="1123950"/>
          <p14:tracePt t="7753" x="4384675" y="1141413"/>
          <p14:tracePt t="7759" x="4378325" y="1160463"/>
          <p14:tracePt t="7760" x="4378325" y="1166813"/>
          <p14:tracePt t="7760" x="4371975" y="1166813"/>
          <p14:tracePt t="7765" x="4371975" y="1185863"/>
          <p14:tracePt t="7765" x="4365625" y="1192213"/>
          <p14:tracePt t="7771" x="4359275" y="1211263"/>
          <p14:tracePt t="7772" x="4359275" y="1217613"/>
          <p14:tracePt t="7777" x="4352925" y="1228725"/>
          <p14:tracePt t="7778" x="4352925" y="1241425"/>
          <p14:tracePt t="7783" x="4346575" y="1254125"/>
          <p14:tracePt t="7784" x="4346575" y="1260475"/>
          <p14:tracePt t="7784" x="4346575" y="1266825"/>
          <p14:tracePt t="7789" x="4346575" y="1273175"/>
          <p14:tracePt t="7790" x="4346575" y="1279525"/>
          <p14:tracePt t="7795" x="4340225" y="1292225"/>
          <p14:tracePt t="7796" x="4340225" y="1298575"/>
          <p14:tracePt t="7801" x="4340225" y="1309688"/>
          <p14:tracePt t="7807" x="4340225" y="1322388"/>
          <p14:tracePt t="7813" x="4340225" y="1341438"/>
          <p14:tracePt t="7819" x="4340225" y="1354138"/>
          <p14:tracePt t="7825" x="4340225" y="1366838"/>
          <p14:tracePt t="7832" x="4346575" y="1379538"/>
          <p14:tracePt t="7838" x="4352925" y="1398588"/>
          <p14:tracePt t="7845" x="4365625" y="1409700"/>
          <p14:tracePt t="7845" x="4371975" y="1416050"/>
          <p14:tracePt t="7850" x="4371975" y="1422400"/>
          <p14:tracePt t="7851" x="4378325" y="1422400"/>
          <p14:tracePt t="7851" x="4378325" y="1428750"/>
          <p14:tracePt t="7862" x="4410075" y="1454150"/>
          <p14:tracePt t="7868" x="4422775" y="1473200"/>
          <p14:tracePt t="7869" x="4429125" y="1479550"/>
          <p14:tracePt t="7874" x="4446588" y="1497013"/>
          <p14:tracePt t="7880" x="4471988" y="1522413"/>
          <p14:tracePt t="7881" x="4478338" y="1522413"/>
          <p14:tracePt t="7886" x="4510088" y="1547813"/>
          <p14:tracePt t="7887" x="4516438" y="1554163"/>
          <p14:tracePt t="7892" x="4540250" y="1573213"/>
          <p14:tracePt t="7893" x="4546600" y="1579563"/>
          <p14:tracePt t="7893" x="4552950" y="1579563"/>
          <p14:tracePt t="7898" x="4572000" y="1590675"/>
          <p14:tracePt t="7899" x="4578350" y="1597025"/>
          <p14:tracePt t="7900" x="4584700" y="1597025"/>
          <p14:tracePt t="7905" x="4616450" y="1622425"/>
          <p14:tracePt t="7906" x="4621213" y="1622425"/>
          <p14:tracePt t="7907" x="4627563" y="1628775"/>
          <p14:tracePt t="7910" x="4640263" y="1635125"/>
          <p14:tracePt t="7911" x="4646613" y="1635125"/>
          <p14:tracePt t="7912" x="4652963" y="1641475"/>
          <p14:tracePt t="7916" x="4665663" y="1647825"/>
          <p14:tracePt t="7917" x="4678363" y="1647825"/>
          <p14:tracePt t="7923" x="4697413" y="1660525"/>
          <p14:tracePt t="7923" x="4697413" y="1666875"/>
          <p14:tracePt t="7924" x="4703763" y="1666875"/>
          <p14:tracePt t="7928" x="4721225" y="1671638"/>
          <p14:tracePt t="7934" x="4746625" y="1684338"/>
          <p14:tracePt t="7940" x="4765675" y="1690688"/>
          <p14:tracePt t="7947" x="4784725" y="1697038"/>
          <p14:tracePt t="7948" x="4791075" y="1697038"/>
          <p14:tracePt t="7953" x="4803775" y="1709738"/>
          <p14:tracePt t="7959" x="4821238" y="1716088"/>
          <p14:tracePt t="7965" x="4833938" y="1716088"/>
          <p14:tracePt t="7967" x="4840288" y="1716088"/>
          <p14:tracePt t="7971" x="4846638" y="1722438"/>
          <p14:tracePt t="7978" x="4852988" y="1722438"/>
          <p14:tracePt t="7983" x="4859338" y="1728788"/>
          <p14:tracePt t="7989" x="4865688" y="1735138"/>
          <p14:tracePt t="7995" x="4872038" y="1735138"/>
          <p14:tracePt t="7996" x="4872038" y="1741488"/>
          <p14:tracePt t="8001" x="4878388" y="1741488"/>
          <p14:tracePt t="8007" x="4891088" y="1747838"/>
          <p14:tracePt t="8014" x="4903788" y="1758950"/>
          <p14:tracePt t="8019" x="4908550" y="1765300"/>
          <p14:tracePt t="8020" x="4914900" y="1765300"/>
          <p14:tracePt t="8026" x="4927600" y="1778000"/>
          <p14:tracePt t="8027" x="4927600" y="1784350"/>
          <p14:tracePt t="8027" x="4933950" y="1784350"/>
          <p14:tracePt t="8032" x="4946650" y="1790700"/>
          <p14:tracePt t="8038" x="4965700" y="1803400"/>
          <p14:tracePt t="8043" x="4991100" y="1816100"/>
          <p14:tracePt t="8044" x="4997450" y="1816100"/>
          <p14:tracePt t="8045" x="5002213" y="1828800"/>
          <p14:tracePt t="8050" x="5021263" y="1841500"/>
          <p14:tracePt t="8050" x="5027613" y="1841500"/>
          <p14:tracePt t="8056" x="5053013" y="1858963"/>
          <p14:tracePt t="8057" x="5059363" y="1858963"/>
          <p14:tracePt t="8058" x="5065713" y="1865313"/>
          <p14:tracePt t="8062" x="5084763" y="1878013"/>
          <p14:tracePt t="8062" x="5091113" y="1878013"/>
          <p14:tracePt t="8063" x="5095875" y="1890713"/>
          <p14:tracePt t="8068" x="5133975" y="1903413"/>
          <p14:tracePt t="8068" x="5133975" y="1909763"/>
          <p14:tracePt t="8074" x="5178425" y="1928813"/>
          <p14:tracePt t="8075" x="5184775" y="1939925"/>
          <p14:tracePt t="8080" x="5227638" y="1958975"/>
          <p14:tracePt t="8081" x="5227638" y="1965325"/>
          <p14:tracePt t="8081" x="5240338" y="1971675"/>
          <p14:tracePt t="8086" x="5278438" y="1990725"/>
          <p14:tracePt t="8093" x="5340350" y="2028825"/>
          <p14:tracePt t="8093" x="5346700" y="2033588"/>
          <p14:tracePt t="8098" x="5378450" y="2052638"/>
          <p14:tracePt t="8099" x="5395913" y="2058988"/>
          <p14:tracePt t="8099" x="5402263" y="2065338"/>
          <p14:tracePt t="8110" x="5502275" y="2109788"/>
          <p14:tracePt t="8116" x="5546725" y="2133600"/>
          <p14:tracePt t="8117" x="5559425" y="2139950"/>
          <p14:tracePt t="8122" x="5595938" y="2165350"/>
          <p14:tracePt t="8123" x="5602288" y="2165350"/>
          <p14:tracePt t="8124" x="5608638" y="2171700"/>
          <p14:tracePt t="8129" x="5646738" y="2190750"/>
          <p14:tracePt t="8134" x="5676900" y="2209800"/>
          <p14:tracePt t="8135" x="5683250" y="2209800"/>
          <p14:tracePt t="8141" x="5715000" y="2227263"/>
          <p14:tracePt t="8141" x="5727700" y="2227263"/>
          <p14:tracePt t="8147" x="5753100" y="2246313"/>
          <p14:tracePt t="8153" x="5783263" y="2252663"/>
          <p14:tracePt t="8159" x="5815013" y="2271713"/>
          <p14:tracePt t="8165" x="5827713" y="2284413"/>
          <p14:tracePt t="8171" x="5846763" y="2284413"/>
          <p14:tracePt t="8172" x="5853113" y="2290763"/>
          <p14:tracePt t="8177" x="5857875" y="2297113"/>
          <p14:tracePt t="8183" x="5870575" y="2301875"/>
          <p14:tracePt t="8189" x="5876925" y="2301875"/>
          <p14:tracePt t="8195" x="5883275" y="2308225"/>
          <p14:tracePt t="8196" x="5889625" y="2308225"/>
          <p14:tracePt t="8209" x="5895975" y="2308225"/>
          <p14:tracePt t="8218" x="5895975" y="2314575"/>
          <p14:tracePt t="8219" x="5902325" y="2314575"/>
          <p14:tracePt t="8233" x="5908675" y="2314575"/>
          <p14:tracePt t="8239" x="5915025" y="2314575"/>
          <p14:tracePt t="8256" x="5921375" y="2314575"/>
          <p14:tracePt t="8263" x="5921375" y="2320925"/>
          <p14:tracePt t="8265" x="5927725" y="2320925"/>
          <p14:tracePt t="8280" x="5934075" y="2320925"/>
          <p14:tracePt t="8282" x="5940425" y="2320925"/>
          <p14:tracePt t="8288" x="5946775" y="2320925"/>
          <p14:tracePt t="8293" x="5953125" y="2320925"/>
          <p14:tracePt t="8298" x="5957888" y="2320925"/>
          <p14:tracePt t="8299" x="5964238" y="2320925"/>
          <p14:tracePt t="8311" x="5983288" y="2320925"/>
          <p14:tracePt t="8316" x="5989638" y="2320925"/>
          <p14:tracePt t="8322" x="6002338" y="2320925"/>
          <p14:tracePt t="8330" x="6008688" y="2320925"/>
          <p14:tracePt t="8334" x="6015038" y="2320925"/>
          <p14:tracePt t="8340" x="6021388" y="2320925"/>
          <p14:tracePt t="8348" x="6027738" y="2320925"/>
          <p14:tracePt t="8363" x="6034088" y="2320925"/>
          <p14:tracePt t="8369" x="6040438" y="2320925"/>
          <p14:tracePt t="8372" x="6046788" y="2320925"/>
          <p14:tracePt t="8380" x="6051550" y="2320925"/>
          <p14:tracePt t="8385" x="6057900" y="2320925"/>
          <p14:tracePt t="8390" x="6064250" y="2320925"/>
          <p14:tracePt t="8395" x="6070600" y="2320925"/>
          <p14:tracePt t="8404" x="6076950" y="2320925"/>
          <p14:tracePt t="8448" x="6083300" y="2320925"/>
          <p14:tracePt t="8520" x="6083300" y="2314575"/>
          <p14:tracePt t="8524" x="6076950" y="2314575"/>
          <p14:tracePt t="8533" x="6070600" y="2314575"/>
          <p14:tracePt t="8538" x="6064250" y="2314575"/>
          <p14:tracePt t="8541" x="6064250" y="2308225"/>
          <p14:tracePt t="8546" x="6057900" y="2308225"/>
          <p14:tracePt t="8554" x="6057900" y="2301875"/>
          <p14:tracePt t="8558" x="6051550" y="2301875"/>
          <p14:tracePt t="8564" x="6046788" y="2297113"/>
          <p14:tracePt t="8571" x="6040438" y="2297113"/>
          <p14:tracePt t="8577" x="6034088" y="2290763"/>
          <p14:tracePt t="8582" x="6027738" y="2290763"/>
          <p14:tracePt t="8591" x="6021388" y="2290763"/>
          <p14:tracePt t="8595" x="6021388" y="2284413"/>
          <p14:tracePt t="8601" x="6015038" y="2284413"/>
          <p14:tracePt t="8607" x="6008688" y="2284413"/>
          <p14:tracePt t="8613" x="6008688" y="2278063"/>
          <p14:tracePt t="8619" x="6002338" y="2271713"/>
          <p14:tracePt t="8627" x="5995988" y="2271713"/>
          <p14:tracePt t="8635" x="5995988" y="2265363"/>
          <p14:tracePt t="8637" x="5989638" y="2265363"/>
          <p14:tracePt t="8643" x="5983288" y="2265363"/>
          <p14:tracePt t="8649" x="5976938" y="2259013"/>
          <p14:tracePt t="8663" x="5970588" y="2259013"/>
          <p14:tracePt t="8664" x="5970588" y="2252663"/>
          <p14:tracePt t="8669" x="5970588" y="2246313"/>
          <p14:tracePt t="8679" x="5964238" y="2246313"/>
          <p14:tracePt t="8683" x="5964238" y="2239963"/>
          <p14:tracePt t="8691" x="5964238" y="2233613"/>
          <p14:tracePt t="8692" x="5957888" y="2233613"/>
          <p14:tracePt t="8698" x="5957888" y="2227263"/>
          <p14:tracePt t="8704" x="5957888" y="2214563"/>
          <p14:tracePt t="8710" x="5957888" y="2209800"/>
          <p14:tracePt t="8716" x="5953125" y="2203450"/>
          <p14:tracePt t="8722" x="5953125" y="2190750"/>
          <p14:tracePt t="8728" x="5953125" y="2184400"/>
          <p14:tracePt t="8735" x="5946775" y="2178050"/>
          <p14:tracePt t="8743" x="5946775" y="2171700"/>
          <p14:tracePt t="8747" x="5940425" y="2171700"/>
          <p14:tracePt t="8752" x="5934075" y="2165350"/>
          <p14:tracePt t="8758" x="5927725" y="2152650"/>
          <p14:tracePt t="8759" x="5921375" y="2152650"/>
          <p14:tracePt t="8764" x="5908675" y="2139950"/>
          <p14:tracePt t="8765" x="5908675" y="2133600"/>
          <p14:tracePt t="8766" x="5902325" y="2133600"/>
          <p14:tracePt t="8770" x="5883275" y="2120900"/>
          <p14:tracePt t="8771" x="5883275" y="2116138"/>
          <p14:tracePt t="8776" x="5857875" y="2097088"/>
          <p14:tracePt t="8782" x="5827713" y="2065338"/>
          <p14:tracePt t="8789" x="5795963" y="2033588"/>
          <p14:tracePt t="8790" x="5789613" y="2033588"/>
          <p14:tracePt t="8795" x="5764213" y="2009775"/>
          <p14:tracePt t="8796" x="5759450" y="2009775"/>
          <p14:tracePt t="8796" x="5753100" y="2003425"/>
          <p14:tracePt t="8801" x="5740400" y="1997075"/>
          <p14:tracePt t="8802" x="5734050" y="1997075"/>
          <p14:tracePt t="8803" x="5727700" y="1990725"/>
          <p14:tracePt t="8807" x="5721350" y="1984375"/>
          <p14:tracePt t="8813" x="5715000" y="1984375"/>
          <p14:tracePt t="11500" x="5721350" y="1984375"/>
          <p14:tracePt t="11501" x="5727700" y="1984375"/>
          <p14:tracePt t="11502" x="5740400" y="1984375"/>
          <p14:tracePt t="11508" x="5783263" y="1984375"/>
          <p14:tracePt t="11509" x="5789613" y="1984375"/>
          <p14:tracePt t="11514" x="5840413" y="1984375"/>
          <p14:tracePt t="11521" x="5927725" y="1984375"/>
          <p14:tracePt t="11522" x="5940425" y="1984375"/>
          <p14:tracePt t="11527" x="6015038" y="1984375"/>
          <p14:tracePt t="11527" x="6027738" y="1984375"/>
          <p14:tracePt t="11533" x="6076950" y="1990725"/>
          <p14:tracePt t="11533" x="6096000" y="1990725"/>
          <p14:tracePt t="11539" x="6176963" y="2003425"/>
          <p14:tracePt t="11540" x="6183313" y="2003425"/>
          <p14:tracePt t="11546" x="6238875" y="2009775"/>
          <p14:tracePt t="11546" x="6257925" y="2009775"/>
          <p14:tracePt t="11551" x="6296025" y="2016125"/>
          <p14:tracePt t="11552" x="6302375" y="2016125"/>
          <p14:tracePt t="11553" x="6315075" y="2016125"/>
          <p14:tracePt t="11553" x="6327775" y="2016125"/>
          <p14:tracePt t="11557" x="6338888" y="2016125"/>
          <p14:tracePt t="11563" x="6364288" y="2016125"/>
          <p14:tracePt t="11569" x="6408738" y="2016125"/>
          <p14:tracePt t="11570" x="6415088" y="2016125"/>
          <p14:tracePt t="11575" x="6438900" y="2016125"/>
          <p14:tracePt t="11576" x="6445250" y="2016125"/>
          <p14:tracePt t="11581" x="6464300" y="2016125"/>
          <p14:tracePt t="11587" x="6477000" y="2016125"/>
          <p14:tracePt t="11593" x="6489700" y="2016125"/>
          <p14:tracePt t="11599" x="6496050" y="2016125"/>
          <p14:tracePt t="11605" x="6502400" y="2009775"/>
          <p14:tracePt t="11611" x="6508750" y="2003425"/>
          <p14:tracePt t="11617" x="6515100" y="2003425"/>
          <p14:tracePt t="11624" x="6515100" y="1997075"/>
          <p14:tracePt t="11631" x="6515100" y="1990725"/>
          <p14:tracePt t="11636" x="6515100" y="1984375"/>
          <p14:tracePt t="11642" x="6515100" y="1971675"/>
          <p14:tracePt t="11648" x="6515100" y="1965325"/>
          <p14:tracePt t="11654" x="6515100" y="1946275"/>
          <p14:tracePt t="11660" x="6515100" y="1935163"/>
          <p14:tracePt t="11661" x="6515100" y="1928813"/>
          <p14:tracePt t="11666" x="6515100" y="1916113"/>
          <p14:tracePt t="11672" x="6515100" y="1903413"/>
          <p14:tracePt t="11673" x="6515100" y="1897063"/>
          <p14:tracePt t="11678" x="6521450" y="1890713"/>
          <p14:tracePt t="11679" x="6521450" y="1884363"/>
          <p14:tracePt t="11684" x="6521450" y="1878013"/>
          <p14:tracePt t="11685" x="6521450" y="1871663"/>
          <p14:tracePt t="11690" x="6521450" y="1865313"/>
          <p14:tracePt t="11696" x="6521450" y="1858963"/>
          <p14:tracePt t="11702" x="6526213" y="1847850"/>
          <p14:tracePt t="11708" x="6526213" y="1841500"/>
          <p14:tracePt t="11715" x="6526213" y="1835150"/>
          <p14:tracePt t="11721" x="6526213" y="1822450"/>
          <p14:tracePt t="11727" x="6526213" y="1816100"/>
          <p14:tracePt t="11733" x="6526213" y="1797050"/>
          <p14:tracePt t="11739" x="6521450" y="1784350"/>
          <p14:tracePt t="11745" x="6508750" y="1771650"/>
          <p14:tracePt t="11746" x="6508750" y="1765300"/>
          <p14:tracePt t="11751" x="6496050" y="1754188"/>
          <p14:tracePt t="11757" x="6483350" y="1735138"/>
          <p14:tracePt t="11763" x="6477000" y="1722438"/>
          <p14:tracePt t="11763" x="6477000" y="1716088"/>
          <p14:tracePt t="11764" x="6470650" y="1716088"/>
          <p14:tracePt t="11769" x="6464300" y="1709738"/>
          <p14:tracePt t="11770" x="6457950" y="1703388"/>
          <p14:tracePt t="11770" x="6457950" y="1697038"/>
          <p14:tracePt t="11775" x="6451600" y="1690688"/>
          <p14:tracePt t="11781" x="6451600" y="1677988"/>
          <p14:tracePt t="11787" x="6445250" y="1666875"/>
          <p14:tracePt t="11793" x="6445250" y="1654175"/>
          <p14:tracePt t="11794" x="6445250" y="1647825"/>
          <p14:tracePt t="11799" x="6445250" y="1641475"/>
          <p14:tracePt t="11800" x="6445250" y="1635125"/>
          <p14:tracePt t="11805" x="6445250" y="1628775"/>
          <p14:tracePt t="11806" x="6445250" y="1622425"/>
          <p14:tracePt t="11812" x="6445250" y="1616075"/>
          <p14:tracePt t="11812" x="6445250" y="1609725"/>
          <p14:tracePt t="11818" x="6445250" y="1603375"/>
          <p14:tracePt t="11824" x="6451600" y="1597025"/>
          <p14:tracePt t="11829" x="6451600" y="1584325"/>
          <p14:tracePt t="11836" x="6464300" y="1579563"/>
          <p14:tracePt t="11842" x="6470650" y="1573213"/>
          <p14:tracePt t="11842" x="6477000" y="1566863"/>
          <p14:tracePt t="11848" x="6483350" y="1560513"/>
          <p14:tracePt t="11854" x="6496050" y="1547813"/>
          <p14:tracePt t="11854" x="6502400" y="1541463"/>
          <p14:tracePt t="11860" x="6515100" y="1535113"/>
          <p14:tracePt t="11861" x="6521450" y="1528763"/>
          <p14:tracePt t="11866" x="6526213" y="1522413"/>
          <p14:tracePt t="11867" x="6538913" y="1516063"/>
          <p14:tracePt t="11872" x="6557963" y="1503363"/>
          <p14:tracePt t="11873" x="6557963" y="1497013"/>
          <p14:tracePt t="11879" x="6583363" y="1479550"/>
          <p14:tracePt t="11880" x="6589713" y="1479550"/>
          <p14:tracePt t="11884" x="6602413" y="1473200"/>
          <p14:tracePt t="11885" x="6608763" y="1466850"/>
          <p14:tracePt t="11885" x="6615113" y="1466850"/>
          <p14:tracePt t="11896" x="6651625" y="1441450"/>
          <p14:tracePt t="11902" x="6683375" y="1428750"/>
          <p14:tracePt t="11908" x="6702425" y="1416050"/>
          <p14:tracePt t="11909" x="6708775" y="1409700"/>
          <p14:tracePt t="11914" x="6726238" y="1403350"/>
          <p14:tracePt t="11920" x="6745288" y="1398588"/>
          <p14:tracePt t="11927" x="6770688" y="1385888"/>
          <p14:tracePt t="11927" x="6777038" y="1379538"/>
          <p14:tracePt t="11933" x="6789738" y="1373188"/>
          <p14:tracePt t="11939" x="6802438" y="1373188"/>
          <p14:tracePt t="11940" x="6808788" y="1366838"/>
          <p14:tracePt t="11945" x="6819900" y="1366838"/>
          <p14:tracePt t="11951" x="6826250" y="1360488"/>
          <p14:tracePt t="11957" x="6838950" y="1360488"/>
          <p14:tracePt t="11968" x="6838950" y="1354138"/>
          <p14:tracePt t="11970" x="6845300" y="1354138"/>
          <p14:tracePt t="13706" x="6851650" y="1354138"/>
          <p14:tracePt t="13709" x="6864350" y="1354138"/>
          <p14:tracePt t="13714" x="6883400" y="1354138"/>
          <p14:tracePt t="13720" x="6919913" y="1354138"/>
          <p14:tracePt t="13725" x="6958013" y="1354138"/>
          <p14:tracePt t="13732" x="6996113" y="1360488"/>
          <p14:tracePt t="13733" x="7000875" y="1360488"/>
          <p14:tracePt t="13738" x="7051675" y="1366838"/>
          <p14:tracePt t="13744" x="7096125" y="1373188"/>
          <p14:tracePt t="13745" x="7107238" y="1373188"/>
          <p14:tracePt t="13750" x="7132638" y="1373188"/>
          <p14:tracePt t="13750" x="7158038" y="1379538"/>
          <p14:tracePt t="13756" x="7189788" y="1379538"/>
          <p14:tracePt t="13756" x="7194550" y="1379538"/>
          <p14:tracePt t="13757" x="7207250" y="1379538"/>
          <p14:tracePt t="13762" x="7251700" y="1379538"/>
          <p14:tracePt t="13763" x="7258050" y="1379538"/>
          <p14:tracePt t="13764" x="7264400" y="1379538"/>
          <p14:tracePt t="13764" x="7270750" y="1379538"/>
          <p14:tracePt t="13768" x="7294563" y="1379538"/>
          <p14:tracePt t="13769" x="7307263" y="1379538"/>
          <p14:tracePt t="13774" x="7351713" y="1379538"/>
          <p14:tracePt t="13775" x="7370763" y="1379538"/>
          <p14:tracePt t="13775" x="7381875" y="1379538"/>
          <p14:tracePt t="13780" x="7419975" y="1379538"/>
          <p14:tracePt t="13781" x="7426325" y="1379538"/>
          <p14:tracePt t="13786" x="7470775" y="1379538"/>
          <p14:tracePt t="13787" x="7481888" y="1379538"/>
          <p14:tracePt t="13792" x="7526338" y="1379538"/>
          <p14:tracePt t="13793" x="7539038" y="1379538"/>
          <p14:tracePt t="13799" x="7588250" y="1379538"/>
          <p14:tracePt t="13799" x="7600950" y="1379538"/>
          <p14:tracePt t="13804" x="7639050" y="1379538"/>
          <p14:tracePt t="13805" x="7651750" y="1379538"/>
          <p14:tracePt t="13811" x="7713663" y="1379538"/>
          <p14:tracePt t="13817" x="7775575" y="1379538"/>
          <p14:tracePt t="13823" x="7832725" y="1379538"/>
          <p14:tracePt t="13823" x="7862888" y="1379538"/>
          <p14:tracePt t="13828" x="7926388" y="1379538"/>
          <p14:tracePt t="13835" x="7981950" y="1379538"/>
          <p14:tracePt t="13835" x="7988300" y="1379538"/>
          <p14:tracePt t="13841" x="8032750" y="1379538"/>
          <p14:tracePt t="13847" x="8075613" y="1379538"/>
          <p14:tracePt t="13848" x="8081963" y="1379538"/>
          <p14:tracePt t="13848" x="8094663" y="1379538"/>
          <p14:tracePt t="13853" x="8126413" y="1379538"/>
          <p14:tracePt t="13854" x="8132763" y="1379538"/>
          <p14:tracePt t="13859" x="8181975" y="1379538"/>
          <p14:tracePt t="13860" x="8188325" y="1379538"/>
          <p14:tracePt t="13865" x="8226425" y="1379538"/>
          <p14:tracePt t="13865" x="8239125" y="1379538"/>
          <p14:tracePt t="13871" x="8275638" y="1379538"/>
          <p14:tracePt t="13872" x="8281988" y="1379538"/>
          <p14:tracePt t="13877" x="8326438" y="1373188"/>
          <p14:tracePt t="13878" x="8332788" y="1373188"/>
          <p14:tracePt t="13883" x="8375650" y="1373188"/>
          <p14:tracePt t="13884" x="8388350" y="1373188"/>
          <p14:tracePt t="13889" x="8413750" y="1366838"/>
          <p14:tracePt t="13890" x="8420100" y="1366838"/>
          <p14:tracePt t="13898" x="8450263" y="1366838"/>
          <p14:tracePt t="13898" x="8469313" y="1366838"/>
          <p14:tracePt t="13901" x="8482013" y="1366838"/>
          <p14:tracePt t="13902" x="8488363" y="1366838"/>
          <p14:tracePt t="13903" x="8494713" y="1360488"/>
          <p14:tracePt t="13914" x="8543925" y="1354138"/>
          <p14:tracePt t="13914" x="8550275" y="1354138"/>
          <p14:tracePt t="13920" x="8562975" y="1347788"/>
          <p14:tracePt t="13921" x="8575675" y="1347788"/>
          <p14:tracePt t="13925" x="8594725" y="1347788"/>
          <p14:tracePt t="13932" x="8620125" y="1341438"/>
          <p14:tracePt t="13938" x="8643938" y="1341438"/>
          <p14:tracePt t="13944" x="8669338" y="1335088"/>
          <p14:tracePt t="13950" x="8688388" y="1335088"/>
          <p14:tracePt t="13956" x="8707438" y="1328738"/>
          <p14:tracePt t="13956" x="8713788" y="1328738"/>
          <p14:tracePt t="13962" x="8724900" y="1328738"/>
          <p14:tracePt t="13962" x="8731250" y="1328738"/>
          <p14:tracePt t="13968" x="8743950" y="1328738"/>
          <p14:tracePt t="13974" x="8763000" y="1328738"/>
          <p14:tracePt t="13980" x="8775700" y="1328738"/>
          <p14:tracePt t="13981" x="8782050" y="1328738"/>
          <p14:tracePt t="13987" x="8801100" y="1328738"/>
          <p14:tracePt t="13992" x="8807450" y="1328738"/>
          <p14:tracePt t="14004" x="8837613" y="1328738"/>
          <p14:tracePt t="14010" x="8843963" y="1328738"/>
          <p14:tracePt t="14011" x="8850313" y="1328738"/>
          <p14:tracePt t="14017" x="8863013" y="1328738"/>
          <p14:tracePt t="14022" x="8875713" y="1328738"/>
          <p14:tracePt t="14023" x="8882063" y="1328738"/>
          <p14:tracePt t="14029" x="8894763" y="1328738"/>
          <p14:tracePt t="14035" x="8905875" y="1328738"/>
          <p14:tracePt t="14041" x="8924925" y="1328738"/>
          <p14:tracePt t="14049" x="8950325" y="1328738"/>
          <p14:tracePt t="14053" x="8963025" y="1328738"/>
          <p14:tracePt t="14059" x="8982075" y="1328738"/>
          <p14:tracePt t="14065" x="9005888" y="1328738"/>
          <p14:tracePt t="14066" x="9012238" y="1328738"/>
          <p14:tracePt t="14071" x="9031288" y="1328738"/>
          <p14:tracePt t="14071" x="9037638" y="1328738"/>
          <p14:tracePt t="14077" x="9063038" y="1335088"/>
          <p14:tracePt t="14078" x="9069388" y="1335088"/>
          <p14:tracePt t="14083" x="9099550" y="1335088"/>
          <p14:tracePt t="14089" x="9124950" y="1341438"/>
          <p14:tracePt t="14090" x="9131300" y="1341438"/>
          <p14:tracePt t="14090" x="9131300" y="1347788"/>
          <p14:tracePt t="14095" x="9150350" y="1347788"/>
          <p14:tracePt t="14096" x="9156700" y="1347788"/>
          <p14:tracePt t="14101" x="9175750" y="1347788"/>
          <p14:tracePt t="14108" x="9199563" y="1354138"/>
          <p14:tracePt t="14113" x="9224963" y="1360488"/>
          <p14:tracePt t="14114" x="9231313" y="1360488"/>
          <p14:tracePt t="14119" x="9250363" y="1360488"/>
          <p14:tracePt t="14120" x="9250363" y="1366838"/>
          <p14:tracePt t="14126" x="9263063" y="1366838"/>
          <p14:tracePt t="14131" x="9282113" y="1366838"/>
          <p14:tracePt t="14137" x="9286875" y="1366838"/>
          <p14:tracePt t="14144" x="9299575" y="1366838"/>
          <p14:tracePt t="14144" x="9305925" y="1366838"/>
          <p14:tracePt t="14153" x="9312275" y="1366838"/>
          <p14:tracePt t="14357" x="9312275" y="1360488"/>
          <p14:tracePt t="17039" x="9305925" y="1360488"/>
          <p14:tracePt t="17042" x="9305925" y="1366838"/>
          <p14:tracePt t="17045" x="9299575" y="1373188"/>
          <p14:tracePt t="17046" x="9293225" y="1379538"/>
          <p14:tracePt t="17051" x="9286875" y="1392238"/>
          <p14:tracePt t="17052" x="9286875" y="1398588"/>
          <p14:tracePt t="17053" x="9282113" y="1403350"/>
          <p14:tracePt t="17057" x="9269413" y="1416050"/>
          <p14:tracePt t="17058" x="9269413" y="1422400"/>
          <p14:tracePt t="17064" x="9250363" y="1454150"/>
          <p14:tracePt t="17069" x="9237663" y="1473200"/>
          <p14:tracePt t="17076" x="9218613" y="1497013"/>
          <p14:tracePt t="17082" x="9193213" y="1522413"/>
          <p14:tracePt t="17083" x="9193213" y="1528763"/>
          <p14:tracePt t="17083" x="9188450" y="1528763"/>
          <p14:tracePt t="17088" x="9169400" y="1547813"/>
          <p14:tracePt t="17094" x="9137650" y="1579563"/>
          <p14:tracePt t="17100" x="9094788" y="1609725"/>
          <p14:tracePt t="17101" x="9088438" y="1616075"/>
          <p14:tracePt t="17101" x="9082088" y="1622425"/>
          <p14:tracePt t="17106" x="9050338" y="1647825"/>
          <p14:tracePt t="17107" x="9037638" y="1660525"/>
          <p14:tracePt t="17112" x="8988425" y="1690688"/>
          <p14:tracePt t="17118" x="8924925" y="1741488"/>
          <p14:tracePt t="17119" x="8888413" y="1765300"/>
          <p14:tracePt t="17124" x="8818563" y="1816100"/>
          <p14:tracePt t="17125" x="8801100" y="1822450"/>
          <p14:tracePt t="17130" x="8724900" y="1871663"/>
          <p14:tracePt t="17130" x="8713788" y="1884363"/>
          <p14:tracePt t="17136" x="8601075" y="1952625"/>
          <p14:tracePt t="17137" x="8575675" y="1965325"/>
          <p14:tracePt t="17137" x="8562975" y="1971675"/>
          <p14:tracePt t="17142" x="8488363" y="2016125"/>
          <p14:tracePt t="17143" x="8469313" y="2022475"/>
          <p14:tracePt t="17144" x="8456613" y="2033588"/>
          <p14:tracePt t="17148" x="8394700" y="2065338"/>
          <p14:tracePt t="17149" x="8375650" y="2078038"/>
          <p14:tracePt t="17149" x="8350250" y="2084388"/>
          <p14:tracePt t="17154" x="8281988" y="2120900"/>
          <p14:tracePt t="17155" x="8269288" y="2127250"/>
          <p14:tracePt t="17155" x="8250238" y="2133600"/>
          <p14:tracePt t="17160" x="8150225" y="2178050"/>
          <p14:tracePt t="17161" x="8126413" y="2190750"/>
          <p14:tracePt t="17161" x="8113713" y="2190750"/>
          <p14:tracePt t="17166" x="8032750" y="2220913"/>
          <p14:tracePt t="17167" x="8020050" y="2227263"/>
          <p14:tracePt t="17173" x="7907338" y="2265363"/>
          <p14:tracePt t="17173" x="7888288" y="2278063"/>
          <p14:tracePt t="17178" x="7800975" y="2301875"/>
          <p14:tracePt t="17179" x="7781925" y="2308225"/>
          <p14:tracePt t="17184" x="7681913" y="2333625"/>
          <p14:tracePt t="17185" x="7669213" y="2339975"/>
          <p14:tracePt t="17186" x="7651750" y="2346325"/>
          <p14:tracePt t="17191" x="7545388" y="2371725"/>
          <p14:tracePt t="17197" x="7439025" y="2401888"/>
          <p14:tracePt t="17203" x="7319963" y="2427288"/>
          <p14:tracePt t="17203" x="7300913" y="2427288"/>
          <p14:tracePt t="17209" x="7189788" y="2452688"/>
          <p14:tracePt t="17210" x="7170738" y="2459038"/>
          <p14:tracePt t="17210" x="7151688" y="2465388"/>
          <p14:tracePt t="17215" x="7096125" y="2478088"/>
          <p14:tracePt t="17215" x="7077075" y="2478088"/>
          <p14:tracePt t="17216" x="7058025" y="2482850"/>
          <p14:tracePt t="17221" x="6983413" y="2501900"/>
          <p14:tracePt t="17222" x="6964363" y="2508250"/>
          <p14:tracePt t="17222" x="6945313" y="2514600"/>
          <p14:tracePt t="17227" x="6870700" y="2527300"/>
          <p14:tracePt t="17228" x="6858000" y="2533650"/>
          <p14:tracePt t="17233" x="6770688" y="2552700"/>
          <p14:tracePt t="17234" x="6757988" y="2552700"/>
          <p14:tracePt t="17239" x="6702425" y="2565400"/>
          <p14:tracePt t="17245" x="6608763" y="2582863"/>
          <p14:tracePt t="17251" x="6496050" y="2595563"/>
          <p14:tracePt t="17258" x="6408738" y="2608263"/>
          <p14:tracePt t="17263" x="6345238" y="2614613"/>
          <p14:tracePt t="17264" x="6321425" y="2620963"/>
          <p14:tracePt t="17265" x="6302375" y="2620963"/>
          <p14:tracePt t="17266" x="6289675" y="2620963"/>
          <p14:tracePt t="17270" x="6238875" y="2627313"/>
          <p14:tracePt t="17276" x="6164263" y="2627313"/>
          <p14:tracePt t="17277" x="6145213" y="2627313"/>
          <p14:tracePt t="17282" x="6089650" y="2627313"/>
          <p14:tracePt t="17282" x="6064250" y="2627313"/>
          <p14:tracePt t="17283" x="6057900" y="2627313"/>
          <p14:tracePt t="17287" x="6040438" y="2627313"/>
          <p14:tracePt t="17288" x="6027738" y="2627313"/>
          <p14:tracePt t="17289" x="6008688" y="2627313"/>
          <p14:tracePt t="17289" x="5989638" y="2627313"/>
          <p14:tracePt t="17294" x="5964238" y="2627313"/>
          <p14:tracePt t="17294" x="5934075" y="2627313"/>
          <p14:tracePt t="17295" x="5921375" y="2627313"/>
          <p14:tracePt t="17300" x="5883275" y="2627313"/>
          <p14:tracePt t="17301" x="5870575" y="2627313"/>
          <p14:tracePt t="17302" x="5857875" y="2627313"/>
          <p14:tracePt t="17306" x="5821363" y="2620963"/>
          <p14:tracePt t="17307" x="5815013" y="2620963"/>
          <p14:tracePt t="17307" x="5795963" y="2620963"/>
          <p14:tracePt t="17312" x="5770563" y="2620963"/>
          <p14:tracePt t="17312" x="5759450" y="2620963"/>
          <p14:tracePt t="17318" x="5715000" y="2620963"/>
          <p14:tracePt t="17330" x="5602288" y="2608263"/>
          <p14:tracePt t="17331" x="5595938" y="2608263"/>
          <p14:tracePt t="17336" x="5572125" y="2601913"/>
          <p14:tracePt t="17337" x="5559425" y="2595563"/>
          <p14:tracePt t="17342" x="5508625" y="2595563"/>
          <p14:tracePt t="17348" x="5465763" y="2576513"/>
          <p14:tracePt t="17349" x="5459413" y="2576513"/>
          <p14:tracePt t="17349" x="5446713" y="2571750"/>
          <p14:tracePt t="17354" x="5421313" y="2565400"/>
          <p14:tracePt t="17355" x="5402263" y="2559050"/>
          <p14:tracePt t="17355" x="5395913" y="2559050"/>
          <p14:tracePt t="17360" x="5372100" y="2546350"/>
          <p14:tracePt t="17366" x="5321300" y="2514600"/>
          <p14:tracePt t="17367" x="5314950" y="2514600"/>
          <p14:tracePt t="17367" x="5308600" y="2508250"/>
          <p14:tracePt t="17372" x="5265738" y="2482850"/>
          <p14:tracePt t="17373" x="5259388" y="2478088"/>
          <p14:tracePt t="17374" x="5246688" y="2471738"/>
          <p14:tracePt t="17378" x="5208588" y="2446338"/>
          <p14:tracePt t="17379" x="5202238" y="2446338"/>
          <p14:tracePt t="17385" x="5146675" y="2408238"/>
          <p14:tracePt t="17385" x="5140325" y="2395538"/>
          <p14:tracePt t="17386" x="5121275" y="2390775"/>
          <p14:tracePt t="17391" x="5059363" y="2346325"/>
          <p14:tracePt t="17391" x="5046663" y="2333625"/>
          <p14:tracePt t="17397" x="4972050" y="2290763"/>
          <p14:tracePt t="17397" x="4959350" y="2278063"/>
          <p14:tracePt t="17403" x="4908550" y="2246313"/>
          <p14:tracePt t="17403" x="4884738" y="2227263"/>
          <p14:tracePt t="17409" x="4814888" y="2190750"/>
          <p14:tracePt t="17410" x="4803775" y="2184400"/>
          <p14:tracePt t="17415" x="4752975" y="2152650"/>
          <p14:tracePt t="17421" x="4691063" y="2116138"/>
          <p14:tracePt t="17422" x="4678363" y="2116138"/>
          <p14:tracePt t="17427" x="4640263" y="2090738"/>
          <p14:tracePt t="17427" x="4640263" y="2084388"/>
          <p14:tracePt t="17428" x="4627563" y="2084388"/>
          <p14:tracePt t="17433" x="4610100" y="2078038"/>
          <p14:tracePt t="17434" x="4597400" y="2071688"/>
          <p14:tracePt t="17434" x="4584700" y="2065338"/>
          <p14:tracePt t="17435" x="4578350" y="2065338"/>
          <p14:tracePt t="17439" x="4565650" y="2058988"/>
          <p14:tracePt t="17440" x="4559300" y="2058988"/>
          <p14:tracePt t="17446" x="4516438" y="2039938"/>
          <p14:tracePt t="17446" x="4510088" y="2039938"/>
          <p14:tracePt t="17451" x="4491038" y="2028825"/>
          <p14:tracePt t="17463" x="4416425" y="2009775"/>
          <p14:tracePt t="17469" x="4384675" y="1997075"/>
          <p14:tracePt t="17470" x="4378325" y="1997075"/>
          <p14:tracePt t="17475" x="4359275" y="1990725"/>
          <p14:tracePt t="17476" x="4352925" y="1990725"/>
          <p14:tracePt t="17477" x="4346575" y="1990725"/>
          <p14:tracePt t="17481" x="4333875" y="1984375"/>
          <p14:tracePt t="17482" x="4329113" y="1984375"/>
          <p14:tracePt t="17487" x="4303713" y="1978025"/>
          <p14:tracePt t="17493" x="4284663" y="1971675"/>
          <p14:tracePt t="17500" x="4271963" y="1971675"/>
          <p14:tracePt t="17505" x="4259263" y="1971675"/>
          <p14:tracePt t="17511" x="4252913" y="1971675"/>
          <p14:tracePt t="17518" x="4246563" y="1965325"/>
          <p14:tracePt t="17523" x="4240213" y="1965325"/>
          <p14:tracePt t="17531" x="4235450" y="1965325"/>
          <p14:tracePt t="17552" x="4229100" y="1965325"/>
          <p14:tracePt t="17557" x="4222750" y="1965325"/>
          <p14:tracePt t="17577" x="4216400" y="1965325"/>
          <p14:tracePt t="17584" x="4210050" y="1965325"/>
          <p14:tracePt t="17589" x="4203700" y="1965325"/>
          <p14:tracePt t="17592" x="4197350" y="1965325"/>
          <p14:tracePt t="17597" x="4197350" y="1971675"/>
          <p14:tracePt t="17598" x="4191000" y="1971675"/>
          <p14:tracePt t="17602" x="4184650" y="1978025"/>
          <p14:tracePt t="17609" x="4171950" y="1978025"/>
          <p14:tracePt t="17614" x="4165600" y="1984375"/>
          <p14:tracePt t="17621" x="4146550" y="1990725"/>
          <p14:tracePt t="17627" x="4135438" y="1997075"/>
          <p14:tracePt t="17633" x="4129088" y="2003425"/>
          <p14:tracePt t="17639" x="4116388" y="2009775"/>
          <p14:tracePt t="17645" x="4110038" y="2009775"/>
          <p14:tracePt t="17651" x="4103688" y="2016125"/>
          <p14:tracePt t="17651" x="4103688" y="2022475"/>
          <p14:tracePt t="17657" x="4097338" y="2028825"/>
          <p14:tracePt t="17663" x="4090988" y="2033588"/>
          <p14:tracePt t="17669" x="4090988" y="2046288"/>
          <p14:tracePt t="17670" x="4084638" y="2046288"/>
          <p14:tracePt t="17675" x="4084638" y="2058988"/>
          <p14:tracePt t="17681" x="4084638" y="2071688"/>
          <p14:tracePt t="17682" x="4084638" y="2078038"/>
          <p14:tracePt t="17688" x="4084638" y="2084388"/>
          <p14:tracePt t="17694" x="4084638" y="2090738"/>
          <p14:tracePt t="17699" x="4084638" y="2103438"/>
          <p14:tracePt t="17706" x="4084638" y="2109788"/>
          <p14:tracePt t="17711" x="4097338" y="2116138"/>
          <p14:tracePt t="17718" x="4103688" y="2127250"/>
          <p14:tracePt t="17718" x="4110038" y="2133600"/>
          <p14:tracePt t="17724" x="4116388" y="2133600"/>
          <p14:tracePt t="17730" x="4129088" y="2146300"/>
          <p14:tracePt t="17736" x="4135438" y="2146300"/>
          <p14:tracePt t="17736" x="4141788" y="2146300"/>
          <p14:tracePt t="17742" x="4146550" y="2159000"/>
          <p14:tracePt t="17743" x="4152900" y="2159000"/>
          <p14:tracePt t="17748" x="4159250" y="2165350"/>
          <p14:tracePt t="17748" x="4165600" y="2165350"/>
          <p14:tracePt t="17754" x="4171950" y="2171700"/>
          <p14:tracePt t="17755" x="4178300" y="2171700"/>
          <p14:tracePt t="17760" x="4184650" y="2171700"/>
          <p14:tracePt t="17766" x="4197350" y="2184400"/>
          <p14:tracePt t="17772" x="4210050" y="2184400"/>
          <p14:tracePt t="17772" x="4216400" y="2190750"/>
          <p14:tracePt t="17778" x="4229100" y="2197100"/>
          <p14:tracePt t="17779" x="4235450" y="2197100"/>
          <p14:tracePt t="17784" x="4246563" y="2203450"/>
          <p14:tracePt t="17785" x="4252913" y="2203450"/>
          <p14:tracePt t="17785" x="4252913" y="2209800"/>
          <p14:tracePt t="17790" x="4271963" y="2209800"/>
          <p14:tracePt t="17791" x="4278313" y="2209800"/>
          <p14:tracePt t="17796" x="4303713" y="2227263"/>
          <p14:tracePt t="17802" x="4333875" y="2233613"/>
          <p14:tracePt t="17808" x="4371975" y="2252663"/>
          <p14:tracePt t="17815" x="4410075" y="2265363"/>
          <p14:tracePt t="17815" x="4422775" y="2265363"/>
          <p14:tracePt t="17821" x="4459288" y="2278063"/>
          <p14:tracePt t="17821" x="4465638" y="2284413"/>
          <p14:tracePt t="17827" x="4516438" y="2301875"/>
          <p14:tracePt t="17833" x="4584700" y="2314575"/>
          <p14:tracePt t="17833" x="4597400" y="2314575"/>
          <p14:tracePt t="17839" x="4646613" y="2333625"/>
          <p14:tracePt t="17840" x="4672013" y="2339975"/>
          <p14:tracePt t="17840" x="4684713" y="2339975"/>
          <p14:tracePt t="17841" x="4697413" y="2339975"/>
          <p14:tracePt t="17845" x="4721225" y="2346325"/>
          <p14:tracePt t="17845" x="4733925" y="2352675"/>
          <p14:tracePt t="17851" x="4765675" y="2352675"/>
          <p14:tracePt t="17851" x="4784725" y="2352675"/>
          <p14:tracePt t="17857" x="4827588" y="2365375"/>
          <p14:tracePt t="17858" x="4840288" y="2365375"/>
          <p14:tracePt t="17858" x="4852988" y="2365375"/>
          <p14:tracePt t="17863" x="4891088" y="2365375"/>
          <p14:tracePt t="17864" x="4908550" y="2371725"/>
          <p14:tracePt t="17869" x="4940300" y="2371725"/>
          <p14:tracePt t="17870" x="4953000" y="2371725"/>
          <p14:tracePt t="17875" x="5021263" y="2371725"/>
          <p14:tracePt t="17881" x="5072063" y="2371725"/>
          <p14:tracePt t="17887" x="5127625" y="2371725"/>
          <p14:tracePt t="17894" x="5172075" y="2371725"/>
          <p14:tracePt t="17900" x="5227638" y="2371725"/>
          <p14:tracePt t="17900" x="5240338" y="2371725"/>
          <p14:tracePt t="17901" x="5246688" y="2371725"/>
          <p14:tracePt t="17906" x="5265738" y="2371725"/>
          <p14:tracePt t="17912" x="5289550" y="2365375"/>
          <p14:tracePt t="17918" x="5314950" y="2359025"/>
          <p14:tracePt t="17918" x="5327650" y="2352675"/>
          <p14:tracePt t="17923" x="5340350" y="2352675"/>
          <p14:tracePt t="17930" x="5359400" y="2339975"/>
          <p14:tracePt t="17936" x="5383213" y="2320925"/>
          <p14:tracePt t="17942" x="5395913" y="2314575"/>
          <p14:tracePt t="17943" x="5395913" y="2308225"/>
          <p14:tracePt t="17948" x="5408613" y="2301875"/>
          <p14:tracePt t="17948" x="5414963" y="2297113"/>
          <p14:tracePt t="17954" x="5421313" y="2284413"/>
          <p14:tracePt t="17954" x="5427663" y="2284413"/>
          <p14:tracePt t="17960" x="5434013" y="2278063"/>
          <p14:tracePt t="17961" x="5440363" y="2271713"/>
          <p14:tracePt t="17966" x="5453063" y="2259013"/>
          <p14:tracePt t="17967" x="5453063" y="2252663"/>
          <p14:tracePt t="17972" x="5465763" y="2239963"/>
          <p14:tracePt t="17978" x="5472113" y="2220913"/>
          <p14:tracePt t="17984" x="5483225" y="2209800"/>
          <p14:tracePt t="17985" x="5483225" y="2203450"/>
          <p14:tracePt t="17990" x="5489575" y="2190750"/>
          <p14:tracePt t="17996" x="5489575" y="2165350"/>
          <p14:tracePt t="18002" x="5495925" y="2146300"/>
          <p14:tracePt t="18008" x="5495925" y="2127250"/>
          <p14:tracePt t="18014" x="5489575" y="2109788"/>
          <p14:tracePt t="18020" x="5489575" y="2084388"/>
          <p14:tracePt t="18026" x="5476875" y="2065338"/>
          <p14:tracePt t="18027" x="5472113" y="2065338"/>
          <p14:tracePt t="18032" x="5465763" y="2052638"/>
          <p14:tracePt t="18039" x="5446713" y="2033588"/>
          <p14:tracePt t="18045" x="5427663" y="2016125"/>
          <p14:tracePt t="18051" x="5414963" y="2003425"/>
          <p14:tracePt t="18052" x="5408613" y="2003425"/>
          <p14:tracePt t="18052" x="5402263" y="1997075"/>
          <p14:tracePt t="18057" x="5389563" y="1990725"/>
          <p14:tracePt t="18063" x="5383213" y="1984375"/>
          <p14:tracePt t="18063" x="5372100" y="1984375"/>
          <p14:tracePt t="18069" x="5353050" y="1971675"/>
          <p14:tracePt t="18075" x="5340350" y="1965325"/>
          <p14:tracePt t="18076" x="5340350" y="1958975"/>
          <p14:tracePt t="18077" x="5327650" y="1958975"/>
          <p14:tracePt t="18078" x="5327650" y="1952625"/>
          <p14:tracePt t="18081" x="5314950" y="1952625"/>
          <p14:tracePt t="18082" x="5308600" y="1952625"/>
          <p14:tracePt t="18087" x="5284788" y="1939925"/>
          <p14:tracePt t="18093" x="5259388" y="1928813"/>
          <p14:tracePt t="18094" x="5253038" y="1928813"/>
          <p14:tracePt t="18094" x="5246688" y="1922463"/>
          <p14:tracePt t="18099" x="5227638" y="1909763"/>
          <p14:tracePt t="18105" x="5195888" y="1897063"/>
          <p14:tracePt t="18106" x="5184775" y="1897063"/>
          <p14:tracePt t="18111" x="5146675" y="1884363"/>
          <p14:tracePt t="18112" x="5146675" y="1878013"/>
          <p14:tracePt t="18113" x="5133975" y="1878013"/>
          <p14:tracePt t="18117" x="5102225" y="1865313"/>
          <p14:tracePt t="18118" x="5095875" y="1865313"/>
          <p14:tracePt t="18124" x="5053013" y="1852613"/>
          <p14:tracePt t="18124" x="5046663" y="1847850"/>
          <p14:tracePt t="18129" x="5014913" y="1841500"/>
          <p14:tracePt t="18130" x="5008563" y="1841500"/>
          <p14:tracePt t="18131" x="5002213" y="1841500"/>
          <p14:tracePt t="18131" x="4997450" y="1841500"/>
          <p14:tracePt t="18136" x="4965700" y="1828800"/>
          <p14:tracePt t="18136" x="4959350" y="1828800"/>
          <p14:tracePt t="18142" x="4927600" y="1822450"/>
          <p14:tracePt t="18142" x="4914900" y="1822450"/>
          <p14:tracePt t="18148" x="4872038" y="1809750"/>
          <p14:tracePt t="18148" x="4865688" y="1809750"/>
          <p14:tracePt t="18154" x="4814888" y="1803400"/>
          <p14:tracePt t="18155" x="4810125" y="1797050"/>
          <p14:tracePt t="18155" x="4803775" y="1797050"/>
          <p14:tracePt t="18160" x="4759325" y="1790700"/>
          <p14:tracePt t="18161" x="4752975" y="1790700"/>
          <p14:tracePt t="18161" x="4740275" y="1790700"/>
          <p14:tracePt t="18166" x="4710113" y="1784350"/>
          <p14:tracePt t="18167" x="4691063" y="1784350"/>
          <p14:tracePt t="18167" x="4678363" y="1784350"/>
          <p14:tracePt t="18168" x="4672013" y="1784350"/>
          <p14:tracePt t="18172" x="4640263" y="1778000"/>
          <p14:tracePt t="18173" x="4633913" y="1778000"/>
          <p14:tracePt t="18178" x="4584700" y="1771650"/>
          <p14:tracePt t="18184" x="4522788" y="1765300"/>
          <p14:tracePt t="18185" x="4510088" y="1765300"/>
          <p14:tracePt t="18190" x="4465638" y="1765300"/>
          <p14:tracePt t="18191" x="4459288" y="1765300"/>
          <p14:tracePt t="18191" x="4452938" y="1765300"/>
          <p14:tracePt t="18196" x="4429125" y="1758950"/>
          <p14:tracePt t="18197" x="4416425" y="1758950"/>
          <p14:tracePt t="18197" x="4397375" y="1758950"/>
          <p14:tracePt t="18202" x="4371975" y="1758950"/>
          <p14:tracePt t="18208" x="4333875" y="1758950"/>
          <p14:tracePt t="18209" x="4329113" y="1758950"/>
          <p14:tracePt t="18214" x="4291013" y="1758950"/>
          <p14:tracePt t="18220" x="4271963" y="1758950"/>
          <p14:tracePt t="18221" x="4265613" y="1758950"/>
          <p14:tracePt t="18226" x="4222750" y="1765300"/>
          <p14:tracePt t="18232" x="4197350" y="1771650"/>
          <p14:tracePt t="18239" x="4165600" y="1784350"/>
          <p14:tracePt t="18240" x="4159250" y="1784350"/>
          <p14:tracePt t="18245" x="4146550" y="1790700"/>
          <p14:tracePt t="18245" x="4141788" y="1797050"/>
          <p14:tracePt t="18246" x="4135438" y="1797050"/>
          <p14:tracePt t="18250" x="4129088" y="1803400"/>
          <p14:tracePt t="18257" x="4110038" y="1816100"/>
          <p14:tracePt t="18258" x="4103688" y="1816100"/>
          <p14:tracePt t="18263" x="4090988" y="1828800"/>
          <p14:tracePt t="18263" x="4084638" y="1835150"/>
          <p14:tracePt t="18269" x="4078288" y="1841500"/>
          <p14:tracePt t="18269" x="4071938" y="1847850"/>
          <p14:tracePt t="18275" x="4059238" y="1858963"/>
          <p14:tracePt t="18281" x="4052888" y="1871663"/>
          <p14:tracePt t="18282" x="4041775" y="1871663"/>
          <p14:tracePt t="18287" x="4035425" y="1884363"/>
          <p14:tracePt t="18293" x="4029075" y="1897063"/>
          <p14:tracePt t="18299" x="4016375" y="1916113"/>
          <p14:tracePt t="18305" x="4016375" y="1928813"/>
          <p14:tracePt t="18306" x="4016375" y="1935163"/>
          <p14:tracePt t="18306" x="4010025" y="1935163"/>
          <p14:tracePt t="18307" x="4010025" y="1939925"/>
          <p14:tracePt t="18311" x="4010025" y="1952625"/>
          <p14:tracePt t="18317" x="4003675" y="1965325"/>
          <p14:tracePt t="18323" x="4003675" y="1990725"/>
          <p14:tracePt t="18329" x="4003675" y="2009775"/>
          <p14:tracePt t="18330" x="4003675" y="2016125"/>
          <p14:tracePt t="18336" x="4003675" y="2033588"/>
          <p14:tracePt t="18342" x="4010025" y="2052638"/>
          <p14:tracePt t="18347" x="4022725" y="2065338"/>
          <p14:tracePt t="18354" x="4035425" y="2084388"/>
          <p14:tracePt t="18354" x="4041775" y="2090738"/>
          <p14:tracePt t="18360" x="4052888" y="2103438"/>
          <p14:tracePt t="18361" x="4059238" y="2109788"/>
          <p14:tracePt t="18361" x="4065588" y="2109788"/>
          <p14:tracePt t="18366" x="4078288" y="2120900"/>
          <p14:tracePt t="18367" x="4078288" y="2127250"/>
          <p14:tracePt t="18368" x="4084638" y="2133600"/>
          <p14:tracePt t="18372" x="4110038" y="2152650"/>
          <p14:tracePt t="18373" x="4116388" y="2159000"/>
          <p14:tracePt t="18378" x="4152900" y="2184400"/>
          <p14:tracePt t="18384" x="4216400" y="2233613"/>
          <p14:tracePt t="18385" x="4222750" y="2246313"/>
          <p14:tracePt t="18390" x="4278313" y="2284413"/>
          <p14:tracePt t="18391" x="4291013" y="2284413"/>
          <p14:tracePt t="18396" x="4340225" y="2320925"/>
          <p14:tracePt t="18397" x="4352925" y="2327275"/>
          <p14:tracePt t="18398" x="4359275" y="2333625"/>
          <p14:tracePt t="18402" x="4391025" y="2359025"/>
          <p14:tracePt t="18403" x="4397375" y="2359025"/>
          <p14:tracePt t="18403" x="4410075" y="2365375"/>
          <p14:tracePt t="18404" x="4416425" y="2371725"/>
          <p14:tracePt t="18408" x="4446588" y="2390775"/>
          <p14:tracePt t="18409" x="4452938" y="2390775"/>
          <p14:tracePt t="18414" x="4503738" y="2420938"/>
          <p14:tracePt t="18415" x="4510088" y="2420938"/>
          <p14:tracePt t="18420" x="4559300" y="2446338"/>
          <p14:tracePt t="18426" x="4591050" y="2459038"/>
          <p14:tracePt t="18427" x="4603750" y="2459038"/>
          <p14:tracePt t="18433" x="4633913" y="2478088"/>
          <p14:tracePt t="18439" x="4672013" y="2482850"/>
          <p14:tracePt t="18439" x="4678363" y="2489200"/>
          <p14:tracePt t="18444" x="4697413" y="2495550"/>
          <p14:tracePt t="18450" x="4714875" y="2501900"/>
          <p14:tracePt t="18457" x="4733925" y="2501900"/>
          <p14:tracePt t="18457" x="4733925" y="2508250"/>
          <p14:tracePt t="18462" x="4740275" y="2508250"/>
          <p14:tracePt t="18469" x="4752975" y="2508250"/>
          <p14:tracePt t="18475" x="4759325" y="2508250"/>
          <p14:tracePt t="18516" x="4765675" y="2508250"/>
          <p14:tracePt t="18760" x="4765675" y="2501900"/>
          <p14:tracePt t="18761" x="4772025" y="2501900"/>
          <p14:tracePt t="18766" x="4778375" y="2495550"/>
          <p14:tracePt t="18772" x="4784725" y="2482850"/>
          <p14:tracePt t="18772" x="4784725" y="2478088"/>
          <p14:tracePt t="18778" x="4791075" y="2471738"/>
          <p14:tracePt t="18784" x="4797425" y="2459038"/>
          <p14:tracePt t="18790" x="4810125" y="2452688"/>
          <p14:tracePt t="18790" x="4810125" y="2446338"/>
          <p14:tracePt t="18796" x="4814888" y="2439988"/>
          <p14:tracePt t="18802" x="4821238" y="2433638"/>
          <p14:tracePt t="18808" x="4833938" y="2427288"/>
          <p14:tracePt t="18814" x="4833938" y="2420938"/>
          <p14:tracePt t="18823" x="4840288" y="2420938"/>
          <p14:tracePt t="18829" x="4840288" y="2414588"/>
          <p14:tracePt t="20611" x="4840288" y="2420938"/>
          <p14:tracePt t="20613" x="4846638" y="2420938"/>
          <p14:tracePt t="20614" x="4846638" y="2427288"/>
          <p14:tracePt t="20615" x="4846638" y="2433638"/>
          <p14:tracePt t="20619" x="4852988" y="2459038"/>
          <p14:tracePt t="20620" x="4852988" y="2471738"/>
          <p14:tracePt t="20626" x="4865688" y="2533650"/>
          <p14:tracePt t="20626" x="4872038" y="2546350"/>
          <p14:tracePt t="20631" x="4884738" y="2608263"/>
          <p14:tracePt t="20632" x="4891088" y="2620963"/>
          <p14:tracePt t="20633" x="4897438" y="2640013"/>
          <p14:tracePt t="20637" x="4903788" y="2689225"/>
          <p14:tracePt t="20638" x="4903788" y="2701925"/>
          <p14:tracePt t="20644" x="4914900" y="2801938"/>
          <p14:tracePt t="20644" x="4921250" y="2820988"/>
          <p14:tracePt t="20649" x="4921250" y="2895600"/>
          <p14:tracePt t="20656" x="4933950" y="3014663"/>
          <p14:tracePt t="20656" x="4933950" y="3021013"/>
          <p14:tracePt t="20662" x="4940300" y="3082925"/>
          <p14:tracePt t="20662" x="4940300" y="3095625"/>
          <p14:tracePt t="20668" x="4953000" y="3157538"/>
          <p14:tracePt t="20668" x="4953000" y="3170238"/>
          <p14:tracePt t="20675" x="4965700" y="3232150"/>
          <p14:tracePt t="20680" x="4965700" y="3263900"/>
          <p14:tracePt t="20680" x="4972050" y="3282950"/>
          <p14:tracePt t="20686" x="4978400" y="3319463"/>
          <p14:tracePt t="20687" x="4978400" y="3325813"/>
          <p14:tracePt t="20692" x="4991100" y="3370263"/>
          <p14:tracePt t="20698" x="4997450" y="3406775"/>
          <p14:tracePt t="20699" x="4997450" y="3413125"/>
          <p14:tracePt t="20704" x="5008563" y="3444875"/>
          <p14:tracePt t="20705" x="5008563" y="3451225"/>
          <p14:tracePt t="20710" x="5021263" y="3494088"/>
          <p14:tracePt t="20716" x="5021263" y="3519488"/>
          <p14:tracePt t="20717" x="5021263" y="3525838"/>
          <p14:tracePt t="20718" x="5021263" y="3532188"/>
          <p14:tracePt t="20722" x="5033963" y="3557588"/>
          <p14:tracePt t="20728" x="5033963" y="3587750"/>
          <p14:tracePt t="20729" x="5040313" y="3594100"/>
          <p14:tracePt t="20734" x="5040313" y="3613150"/>
          <p14:tracePt t="20735" x="5040313" y="3619500"/>
          <p14:tracePt t="20740" x="5053013" y="3651250"/>
          <p14:tracePt t="20741" x="5053013" y="3656013"/>
          <p14:tracePt t="20747" x="5059363" y="3675063"/>
          <p14:tracePt t="20747" x="5059363" y="3681413"/>
          <p14:tracePt t="20752" x="5059363" y="3687763"/>
          <p14:tracePt t="20759" x="5065713" y="3706813"/>
          <p14:tracePt t="20765" x="5065713" y="3713163"/>
          <p14:tracePt t="20770" x="5065713" y="3719513"/>
          <p14:tracePt t="20838" x="5059363" y="3719513"/>
          <p14:tracePt t="20842" x="5053013" y="3719513"/>
          <p14:tracePt t="20843" x="5046663" y="3713163"/>
          <p14:tracePt t="20850" x="5027613" y="3700463"/>
          <p14:tracePt t="20850" x="5021263" y="3694113"/>
          <p14:tracePt t="20856" x="4978400" y="3662363"/>
          <p14:tracePt t="20856" x="4972050" y="3656013"/>
          <p14:tracePt t="20857" x="4965700" y="3651250"/>
          <p14:tracePt t="20862" x="4933950" y="3632200"/>
          <p14:tracePt t="20862" x="4927600" y="3625850"/>
          <p14:tracePt t="20867" x="4891088" y="3606800"/>
          <p14:tracePt t="20874" x="4852988" y="3587750"/>
          <p14:tracePt t="20880" x="4814888" y="3575050"/>
          <p14:tracePt t="20880" x="4803775" y="3575050"/>
          <p14:tracePt t="20886" x="4778375" y="3563938"/>
          <p14:tracePt t="20886" x="4765675" y="3563938"/>
          <p14:tracePt t="20887" x="4759325" y="3563938"/>
          <p14:tracePt t="20892" x="4733925" y="3557588"/>
          <p14:tracePt t="20899" x="4684713" y="3557588"/>
          <p14:tracePt t="20904" x="4659313" y="3557588"/>
          <p14:tracePt t="20905" x="4652963" y="3557588"/>
          <p14:tracePt t="20905" x="4640263" y="3557588"/>
          <p14:tracePt t="20916" x="4559300" y="3551238"/>
          <p14:tracePt t="20917" x="4552950" y="3551238"/>
          <p14:tracePt t="20922" x="4510088" y="3551238"/>
          <p14:tracePt t="20923" x="4497388" y="3551238"/>
          <p14:tracePt t="20929" x="4446588" y="3551238"/>
          <p14:tracePt t="20930" x="4433888" y="3551238"/>
          <p14:tracePt t="20930" x="4429125" y="3551238"/>
          <p14:tracePt t="20934" x="4403725" y="3551238"/>
          <p14:tracePt t="20946" x="4322763" y="3551238"/>
          <p14:tracePt t="20952" x="4297363" y="3557588"/>
          <p14:tracePt t="20958" x="4271963" y="3563938"/>
          <p14:tracePt t="20959" x="4265613" y="3563938"/>
          <p14:tracePt t="20964" x="4246563" y="3581400"/>
          <p14:tracePt t="20970" x="4222750" y="3594100"/>
          <p14:tracePt t="20977" x="4203700" y="3625850"/>
          <p14:tracePt t="20977" x="4197350" y="3625850"/>
          <p14:tracePt t="20983" x="4184650" y="3644900"/>
          <p14:tracePt t="20984" x="4178300" y="3656013"/>
          <p14:tracePt t="20984" x="4171950" y="3656013"/>
          <p14:tracePt t="20989" x="4165600" y="3675063"/>
          <p14:tracePt t="20995" x="4146550" y="3706813"/>
          <p14:tracePt t="20995" x="4146550" y="3713163"/>
          <p14:tracePt t="21001" x="4122738" y="3744913"/>
          <p14:tracePt t="21002" x="4122738" y="3749675"/>
          <p14:tracePt t="21002" x="4122738" y="3756025"/>
          <p14:tracePt t="21003" x="4116388" y="3762375"/>
          <p14:tracePt t="21007" x="4116388" y="3775075"/>
          <p14:tracePt t="21007" x="4103688" y="3787775"/>
          <p14:tracePt t="21013" x="4097338" y="3819525"/>
          <p14:tracePt t="21014" x="4090988" y="3825875"/>
          <p14:tracePt t="21021" x="4078288" y="3868738"/>
          <p14:tracePt t="21022" x="4071938" y="3875088"/>
          <p14:tracePt t="21025" x="4065588" y="3894138"/>
          <p14:tracePt t="21038" x="4041775" y="3968750"/>
          <p14:tracePt t="21043" x="4035425" y="3994150"/>
          <p14:tracePt t="21044" x="4029075" y="4000500"/>
          <p14:tracePt t="21049" x="4029075" y="4017963"/>
          <p14:tracePt t="21050" x="4029075" y="4030663"/>
          <p14:tracePt t="21051" x="4022725" y="4030663"/>
          <p14:tracePt t="21051" x="4022725" y="4037013"/>
          <p14:tracePt t="21055" x="4022725" y="4049713"/>
          <p14:tracePt t="21061" x="4022725" y="4075113"/>
          <p14:tracePt t="21067" x="4022725" y="4105275"/>
          <p14:tracePt t="21068" x="4022725" y="4111625"/>
          <p14:tracePt t="21069" x="4022725" y="4117975"/>
          <p14:tracePt t="21073" x="4022725" y="4137025"/>
          <p14:tracePt t="21080" x="4022725" y="4168775"/>
          <p14:tracePt t="21086" x="4035425" y="4194175"/>
          <p14:tracePt t="21092" x="4052888" y="4230688"/>
          <p14:tracePt t="21098" x="4071938" y="4249738"/>
          <p14:tracePt t="21099" x="4071938" y="4256088"/>
          <p14:tracePt t="21104" x="4090988" y="4268788"/>
          <p14:tracePt t="21104" x="4097338" y="4281488"/>
          <p14:tracePt t="21110" x="4116388" y="4298950"/>
          <p14:tracePt t="21111" x="4122738" y="4298950"/>
          <p14:tracePt t="21116" x="4146550" y="4324350"/>
          <p14:tracePt t="21122" x="4178300" y="4343400"/>
          <p14:tracePt t="21123" x="4184650" y="4343400"/>
          <p14:tracePt t="21128" x="4210050" y="4356100"/>
          <p14:tracePt t="21129" x="4210050" y="4362450"/>
          <p14:tracePt t="21129" x="4216400" y="4362450"/>
          <p14:tracePt t="21134" x="4252913" y="4375150"/>
          <p14:tracePt t="21134" x="4259263" y="4379913"/>
          <p14:tracePt t="21140" x="4297363" y="4398963"/>
          <p14:tracePt t="21141" x="4316413" y="4398963"/>
          <p14:tracePt t="21146" x="4333875" y="4405313"/>
          <p14:tracePt t="21152" x="4397375" y="4418013"/>
          <p14:tracePt t="21153" x="4403725" y="4418013"/>
          <p14:tracePt t="21160" x="4471988" y="4437063"/>
          <p14:tracePt t="21161" x="4484688" y="4437063"/>
          <p14:tracePt t="21161" x="4491038" y="4437063"/>
          <p14:tracePt t="21164" x="4516438" y="4443413"/>
          <p14:tracePt t="21165" x="4527550" y="4443413"/>
          <p14:tracePt t="21177" x="4646613" y="4449763"/>
          <p14:tracePt t="21177" x="4665663" y="4449763"/>
          <p14:tracePt t="21182" x="4714875" y="4449763"/>
          <p14:tracePt t="21183" x="4727575" y="4449763"/>
          <p14:tracePt t="21189" x="4784725" y="4449763"/>
          <p14:tracePt t="21195" x="4840288" y="4443413"/>
          <p14:tracePt t="21195" x="4852988" y="4443413"/>
          <p14:tracePt t="21201" x="4903788" y="4430713"/>
          <p14:tracePt t="21207" x="4965700" y="4411663"/>
          <p14:tracePt t="21213" x="5014913" y="4405313"/>
          <p14:tracePt t="21214" x="5021263" y="4405313"/>
          <p14:tracePt t="21214" x="5033963" y="4398963"/>
          <p14:tracePt t="21219" x="5053013" y="4392613"/>
          <p14:tracePt t="21220" x="5065713" y="4386263"/>
          <p14:tracePt t="21225" x="5114925" y="4375150"/>
          <p14:tracePt t="21226" x="5121275" y="4375150"/>
          <p14:tracePt t="21226" x="5127625" y="4368800"/>
          <p14:tracePt t="21231" x="5159375" y="4356100"/>
          <p14:tracePt t="21232" x="5165725" y="4356100"/>
          <p14:tracePt t="21232" x="5172075" y="4356100"/>
          <p14:tracePt t="21237" x="5191125" y="4337050"/>
          <p14:tracePt t="21238" x="5195888" y="4337050"/>
          <p14:tracePt t="21239" x="5202238" y="4330700"/>
          <p14:tracePt t="21243" x="5208588" y="4324350"/>
          <p14:tracePt t="21244" x="5214938" y="4324350"/>
          <p14:tracePt t="21244" x="5221288" y="4318000"/>
          <p14:tracePt t="21249" x="5246688" y="4292600"/>
          <p14:tracePt t="21250" x="5246688" y="4286250"/>
          <p14:tracePt t="21255" x="5259388" y="4268788"/>
          <p14:tracePt t="21256" x="5265738" y="4262438"/>
          <p14:tracePt t="21261" x="5272088" y="4230688"/>
          <p14:tracePt t="21267" x="5284788" y="4194175"/>
          <p14:tracePt t="21274" x="5284788" y="4143375"/>
          <p14:tracePt t="21280" x="5284788" y="4094163"/>
          <p14:tracePt t="21286" x="5284788" y="4043363"/>
          <p14:tracePt t="21286" x="5278438" y="4030663"/>
          <p14:tracePt t="21292" x="5272088" y="3987800"/>
          <p14:tracePt t="21292" x="5265738" y="3981450"/>
          <p14:tracePt t="21297" x="5259388" y="3937000"/>
          <p14:tracePt t="21304" x="5233988" y="3881438"/>
          <p14:tracePt t="21304" x="5227638" y="3868738"/>
          <p14:tracePt t="21310" x="5202238" y="3825875"/>
          <p14:tracePt t="21311" x="5195888" y="3813175"/>
          <p14:tracePt t="21316" x="5172075" y="3775075"/>
          <p14:tracePt t="21317" x="5165725" y="3768725"/>
          <p14:tracePt t="21322" x="5133975" y="3725863"/>
          <p14:tracePt t="21323" x="5133975" y="3719513"/>
          <p14:tracePt t="21328" x="5102225" y="3681413"/>
          <p14:tracePt t="21329" x="5095875" y="3675063"/>
          <p14:tracePt t="21334" x="5053013" y="3625850"/>
          <p14:tracePt t="21335" x="5040313" y="3619500"/>
          <p14:tracePt t="21340" x="5008563" y="3587750"/>
          <p14:tracePt t="21341" x="5002213" y="3575050"/>
          <p14:tracePt t="21347" x="4953000" y="3538538"/>
          <p14:tracePt t="21348" x="4946650" y="3532188"/>
          <p14:tracePt t="21352" x="4914900" y="3506788"/>
          <p14:tracePt t="21353" x="4908550" y="3500438"/>
          <p14:tracePt t="21358" x="4872038" y="3475038"/>
          <p14:tracePt t="21359" x="4865688" y="3475038"/>
          <p14:tracePt t="21364" x="4821238" y="3444875"/>
          <p14:tracePt t="21370" x="4784725" y="3425825"/>
          <p14:tracePt t="21371" x="4778375" y="3419475"/>
          <p14:tracePt t="21372" x="4772025" y="3419475"/>
          <p14:tracePt t="21377" x="4733925" y="3400425"/>
          <p14:tracePt t="21377" x="4721225" y="3400425"/>
          <p14:tracePt t="21383" x="4691063" y="3382963"/>
          <p14:tracePt t="21383" x="4684713" y="3382963"/>
          <p14:tracePt t="21389" x="4646613" y="3370263"/>
          <p14:tracePt t="21389" x="4640263" y="3370263"/>
          <p14:tracePt t="21395" x="4603750" y="3357563"/>
          <p14:tracePt t="21395" x="4597400" y="3357563"/>
          <p14:tracePt t="21401" x="4565650" y="3357563"/>
          <p14:tracePt t="21401" x="4565650" y="3351213"/>
          <p14:tracePt t="21408" x="4516438" y="3351213"/>
          <p14:tracePt t="21408" x="4510088" y="3351213"/>
          <p14:tracePt t="21413" x="4478338" y="3351213"/>
          <p14:tracePt t="21414" x="4471988" y="3351213"/>
          <p14:tracePt t="21414" x="4465638" y="3351213"/>
          <p14:tracePt t="21425" x="4397375" y="3357563"/>
          <p14:tracePt t="21426" x="4391025" y="3357563"/>
          <p14:tracePt t="21431" x="4371975" y="3363913"/>
          <p14:tracePt t="21432" x="4365625" y="3363913"/>
          <p14:tracePt t="21432" x="4352925" y="3363913"/>
          <p14:tracePt t="21437" x="4329113" y="3376613"/>
          <p14:tracePt t="21438" x="4322763" y="3382963"/>
          <p14:tracePt t="21443" x="4297363" y="3394075"/>
          <p14:tracePt t="21444" x="4291013" y="3400425"/>
          <p14:tracePt t="21449" x="4259263" y="3413125"/>
          <p14:tracePt t="21450" x="4259263" y="3419475"/>
          <p14:tracePt t="21455" x="4235450" y="3444875"/>
          <p14:tracePt t="21456" x="4229100" y="3444875"/>
          <p14:tracePt t="21456" x="4222750" y="3451225"/>
          <p14:tracePt t="21461" x="4203700" y="3470275"/>
          <p14:tracePt t="21462" x="4197350" y="3475038"/>
          <p14:tracePt t="21467" x="4171950" y="3506788"/>
          <p14:tracePt t="21468" x="4165600" y="3519488"/>
          <p14:tracePt t="21473" x="4146550" y="3551238"/>
          <p14:tracePt t="21479" x="4122738" y="3600450"/>
          <p14:tracePt t="21486" x="4103688" y="3638550"/>
          <p14:tracePt t="21486" x="4097338" y="3638550"/>
          <p14:tracePt t="21492" x="4084638" y="3675063"/>
          <p14:tracePt t="21492" x="4078288" y="3681413"/>
          <p14:tracePt t="21498" x="4065588" y="3713163"/>
          <p14:tracePt t="21499" x="4065588" y="3719513"/>
          <p14:tracePt t="21499" x="4065588" y="3725863"/>
          <p14:tracePt t="21504" x="4059238" y="3749675"/>
          <p14:tracePt t="21510" x="4048125" y="3787775"/>
          <p14:tracePt t="21511" x="4048125" y="3794125"/>
          <p14:tracePt t="21516" x="4041775" y="3813175"/>
          <p14:tracePt t="21516" x="4041775" y="3825875"/>
          <p14:tracePt t="21517" x="4041775" y="3832225"/>
          <p14:tracePt t="21522" x="4041775" y="3843338"/>
          <p14:tracePt t="21528" x="4041775" y="3881438"/>
          <p14:tracePt t="21534" x="4041775" y="3894138"/>
          <p14:tracePt t="21534" x="4041775" y="3906838"/>
          <p14:tracePt t="21540" x="4041775" y="3919538"/>
          <p14:tracePt t="21546" x="4041775" y="3930650"/>
          <p14:tracePt t="21547" x="4041775" y="3937000"/>
          <p14:tracePt t="21552" x="4048125" y="3943350"/>
          <p14:tracePt t="21558" x="4052888" y="3956050"/>
          <p14:tracePt t="21559" x="4059238" y="3956050"/>
          <p14:tracePt t="21564" x="4065588" y="3956050"/>
          <p14:tracePt t="21570" x="4071938" y="3962400"/>
          <p14:tracePt t="21577" x="4084638" y="3968750"/>
          <p14:tracePt t="21582" x="4097338" y="3968750"/>
          <p14:tracePt t="21588" x="4129088" y="3981450"/>
          <p14:tracePt t="21589" x="4135438" y="3987800"/>
          <p14:tracePt t="21596" x="4165600" y="3994150"/>
          <p14:tracePt t="21600" x="4203700" y="4000500"/>
          <p14:tracePt t="21601" x="4210050" y="4000500"/>
          <p14:tracePt t="21613" x="4340225" y="4013200"/>
          <p14:tracePt t="21614" x="4352925" y="4013200"/>
          <p14:tracePt t="21619" x="4429125" y="4013200"/>
          <p14:tracePt t="21619" x="4440238" y="4013200"/>
          <p14:tracePt t="21620" x="4459288" y="4013200"/>
          <p14:tracePt t="21625" x="4516438" y="4013200"/>
          <p14:tracePt t="21626" x="4533900" y="4013200"/>
          <p14:tracePt t="21626" x="4546600" y="4013200"/>
          <p14:tracePt t="21631" x="4640263" y="4013200"/>
          <p14:tracePt t="21632" x="4646613" y="4013200"/>
          <p14:tracePt t="21637" x="4740275" y="4006850"/>
          <p14:tracePt t="21638" x="4759325" y="4000500"/>
          <p14:tracePt t="21643" x="4859338" y="3994150"/>
          <p14:tracePt t="21644" x="4884738" y="3987800"/>
          <p14:tracePt t="21649" x="4978400" y="3975100"/>
          <p14:tracePt t="21650" x="4997450" y="3975100"/>
          <p14:tracePt t="21650" x="5021263" y="3968750"/>
          <p14:tracePt t="21655" x="5165725" y="3937000"/>
          <p14:tracePt t="21661" x="5272088" y="3919538"/>
          <p14:tracePt t="21662" x="5295900" y="3913188"/>
          <p14:tracePt t="21662" x="5314950" y="3913188"/>
          <p14:tracePt t="21667" x="5421313" y="3887788"/>
          <p14:tracePt t="21668" x="5453063" y="3887788"/>
          <p14:tracePt t="21668" x="5476875" y="3881438"/>
          <p14:tracePt t="21674" x="5583238" y="3856038"/>
          <p14:tracePt t="21675" x="5602288" y="3849688"/>
          <p14:tracePt t="21675" x="5621338" y="3843338"/>
          <p14:tracePt t="21679" x="5653088" y="3836988"/>
          <p14:tracePt t="21680" x="5702300" y="3825875"/>
          <p14:tracePt t="21691" x="5940425" y="3768725"/>
          <p14:tracePt t="21692" x="5953125" y="3762375"/>
          <p14:tracePt t="21697" x="6046788" y="3732213"/>
          <p14:tracePt t="21698" x="6064250" y="3732213"/>
          <p14:tracePt t="21703" x="6127750" y="3706813"/>
          <p14:tracePt t="21710" x="6189663" y="3681413"/>
          <p14:tracePt t="21716" x="6251575" y="3651250"/>
          <p14:tracePt t="21716" x="6264275" y="3651250"/>
          <p14:tracePt t="21717" x="6270625" y="3651250"/>
          <p14:tracePt t="21722" x="6296025" y="3632200"/>
          <p14:tracePt t="21722" x="6302375" y="3632200"/>
          <p14:tracePt t="21728" x="6327775" y="3613150"/>
          <p14:tracePt t="21734" x="6345238" y="3594100"/>
          <p14:tracePt t="21740" x="6357938" y="3581400"/>
          <p14:tracePt t="21741" x="6357938" y="3575050"/>
          <p14:tracePt t="21746" x="6357938" y="3563938"/>
          <p14:tracePt t="21747" x="6364288" y="3557588"/>
          <p14:tracePt t="21752" x="6364288" y="3544888"/>
          <p14:tracePt t="21752" x="6364288" y="3538538"/>
          <p14:tracePt t="21758" x="6364288" y="3525838"/>
          <p14:tracePt t="21759" x="6364288" y="3519488"/>
          <p14:tracePt t="21764" x="6364288" y="3506788"/>
          <p14:tracePt t="21770" x="6364288" y="3487738"/>
          <p14:tracePt t="21776" x="6364288" y="3470275"/>
          <p14:tracePt t="21782" x="6364288" y="3451225"/>
          <p14:tracePt t="21788" x="6357938" y="3432175"/>
          <p14:tracePt t="21795" x="6351588" y="3413125"/>
          <p14:tracePt t="21800" x="6345238" y="3394075"/>
          <p14:tracePt t="21806" x="6338888" y="3376613"/>
          <p14:tracePt t="21813" x="6327775" y="3351213"/>
          <p14:tracePt t="21819" x="6321425" y="3319463"/>
          <p14:tracePt t="21819" x="6315075" y="3319463"/>
          <p14:tracePt t="21825" x="6302375" y="3294063"/>
          <p14:tracePt t="21825" x="6302375" y="3289300"/>
          <p14:tracePt t="21826" x="6302375" y="3282950"/>
          <p14:tracePt t="21831" x="6289675" y="3270250"/>
          <p14:tracePt t="21831" x="6289675" y="3263900"/>
          <p14:tracePt t="21837" x="6283325" y="3238500"/>
          <p14:tracePt t="21843" x="6270625" y="3225800"/>
          <p14:tracePt t="21843" x="6264275" y="3206750"/>
          <p14:tracePt t="21849" x="6257925" y="3195638"/>
          <p14:tracePt t="21849" x="6251575" y="3189288"/>
          <p14:tracePt t="21855" x="6245225" y="3170238"/>
          <p14:tracePt t="21861" x="6234113" y="3157538"/>
          <p14:tracePt t="21861" x="6234113" y="3151188"/>
          <p14:tracePt t="21867" x="6227763" y="3138488"/>
          <p14:tracePt t="21868" x="6221413" y="3138488"/>
          <p14:tracePt t="21868" x="6221413" y="3132138"/>
          <p14:tracePt t="21874" x="6215063" y="3132138"/>
          <p14:tracePt t="21879" x="6202363" y="3119438"/>
          <p14:tracePt t="21885" x="6189663" y="3108325"/>
          <p14:tracePt t="21892" x="6176963" y="3101975"/>
          <p14:tracePt t="21892" x="6164263" y="3095625"/>
          <p14:tracePt t="21898" x="6151563" y="3089275"/>
          <p14:tracePt t="21903" x="6127750" y="3076575"/>
          <p14:tracePt t="21904" x="6121400" y="3076575"/>
          <p14:tracePt t="21910" x="6102350" y="3070225"/>
          <p14:tracePt t="21916" x="6076950" y="3057525"/>
          <p14:tracePt t="21916" x="6070600" y="3057525"/>
          <p14:tracePt t="21921" x="6040438" y="3051175"/>
          <p14:tracePt t="21928" x="6008688" y="3051175"/>
          <p14:tracePt t="21929" x="5995988" y="3051175"/>
          <p14:tracePt t="21934" x="5976938" y="3051175"/>
          <p14:tracePt t="21940" x="5953125" y="3051175"/>
          <p14:tracePt t="21940" x="5946775" y="3051175"/>
          <p14:tracePt t="21946" x="5921375" y="3051175"/>
          <p14:tracePt t="21952" x="5889625" y="3063875"/>
          <p14:tracePt t="21953" x="5883275" y="3063875"/>
          <p14:tracePt t="21953" x="5876925" y="3070225"/>
          <p14:tracePt t="21958" x="5857875" y="3082925"/>
          <p14:tracePt t="21964" x="5840413" y="3101975"/>
          <p14:tracePt t="21965" x="5834063" y="3101975"/>
          <p14:tracePt t="21970" x="5815013" y="3132138"/>
          <p14:tracePt t="21970" x="5808663" y="3132138"/>
          <p14:tracePt t="21976" x="5795963" y="3157538"/>
          <p14:tracePt t="21977" x="5795963" y="3170238"/>
          <p14:tracePt t="21977" x="5789613" y="3170238"/>
          <p14:tracePt t="21983" x="5783263" y="3201988"/>
          <p14:tracePt t="21983" x="5776913" y="3213100"/>
          <p14:tracePt t="21984" x="5770563" y="3225800"/>
          <p14:tracePt t="21988" x="5770563" y="3244850"/>
          <p14:tracePt t="21989" x="5764213" y="3257550"/>
          <p14:tracePt t="21989" x="5759450" y="3263900"/>
          <p14:tracePt t="21994" x="5753100" y="3300413"/>
          <p14:tracePt t="21995" x="5753100" y="3319463"/>
          <p14:tracePt t="21996" x="5753100" y="3325813"/>
          <p14:tracePt t="22000" x="5746750" y="3363913"/>
          <p14:tracePt t="22001" x="5746750" y="3370263"/>
          <p14:tracePt t="22006" x="5740400" y="3400425"/>
          <p14:tracePt t="22007" x="5740400" y="3413125"/>
          <p14:tracePt t="22013" x="5740400" y="3457575"/>
          <p14:tracePt t="22014" x="5740400" y="3463925"/>
          <p14:tracePt t="22014" x="5740400" y="3470275"/>
          <p14:tracePt t="22019" x="5740400" y="3494088"/>
          <p14:tracePt t="22025" x="5740400" y="3525838"/>
          <p14:tracePt t="22025" x="5740400" y="3532188"/>
          <p14:tracePt t="22031" x="5746750" y="3551238"/>
          <p14:tracePt t="22032" x="5746750" y="3563938"/>
          <p14:tracePt t="22037" x="5753100" y="3575050"/>
          <p14:tracePt t="22038" x="5753100" y="3581400"/>
          <p14:tracePt t="22038" x="5753100" y="3587750"/>
          <p14:tracePt t="22045" x="5770563" y="3606800"/>
          <p14:tracePt t="22046" x="5770563" y="3613150"/>
          <p14:tracePt t="22049" x="5770563" y="3619500"/>
          <p14:tracePt t="22049" x="5776913" y="3619500"/>
          <p14:tracePt t="22050" x="5776913" y="3625850"/>
          <p14:tracePt t="22051" x="5776913" y="3632200"/>
          <p14:tracePt t="22061" x="5808663" y="3656013"/>
          <p14:tracePt t="22067" x="5821363" y="3675063"/>
          <p14:tracePt t="22073" x="5840413" y="3687763"/>
          <p14:tracePt t="22079" x="5864225" y="3700463"/>
          <p14:tracePt t="22085" x="5889625" y="3719513"/>
          <p14:tracePt t="22086" x="5895975" y="3719513"/>
          <p14:tracePt t="22091" x="5915025" y="3732213"/>
          <p14:tracePt t="22092" x="5927725" y="3732213"/>
          <p14:tracePt t="22097" x="5946775" y="3738563"/>
          <p14:tracePt t="22098" x="5957888" y="3738563"/>
          <p14:tracePt t="22098" x="5957888" y="3744913"/>
          <p14:tracePt t="22103" x="5983288" y="3749675"/>
          <p14:tracePt t="22109" x="6021388" y="3756025"/>
          <p14:tracePt t="22115" x="6057900" y="3762375"/>
          <p14:tracePt t="22116" x="6064250" y="3768725"/>
          <p14:tracePt t="22122" x="6096000" y="3768725"/>
          <p14:tracePt t="22127" x="6127750" y="3768725"/>
          <p14:tracePt t="22128" x="6134100" y="3768725"/>
          <p14:tracePt t="22134" x="6157913" y="3775075"/>
          <p14:tracePt t="22134" x="6164263" y="3775075"/>
          <p14:tracePt t="22140" x="6208713" y="3775075"/>
          <p14:tracePt t="22141" x="6215063" y="3775075"/>
          <p14:tracePt t="22146" x="6245225" y="3781425"/>
          <p14:tracePt t="22152" x="6276975" y="3781425"/>
          <p14:tracePt t="22153" x="6289675" y="3781425"/>
          <p14:tracePt t="22158" x="6321425" y="3781425"/>
          <p14:tracePt t="22159" x="6334125" y="3781425"/>
          <p14:tracePt t="22164" x="6364288" y="3781425"/>
          <p14:tracePt t="22165" x="6389688" y="3781425"/>
          <p14:tracePt t="22170" x="6432550" y="3781425"/>
          <p14:tracePt t="22176" x="6477000" y="3781425"/>
          <p14:tracePt t="22177" x="6483350" y="3781425"/>
          <p14:tracePt t="22182" x="6521450" y="3775075"/>
          <p14:tracePt t="22188" x="6557963" y="3768725"/>
          <p14:tracePt t="22189" x="6570663" y="3768725"/>
          <p14:tracePt t="22189" x="6577013" y="3762375"/>
          <p14:tracePt t="22194" x="6602413" y="3762375"/>
          <p14:tracePt t="22195" x="6608763" y="3756025"/>
          <p14:tracePt t="22195" x="6615113" y="3756025"/>
          <p14:tracePt t="22200" x="6638925" y="3744913"/>
          <p14:tracePt t="22201" x="6645275" y="3744913"/>
          <p14:tracePt t="22206" x="6683375" y="3725863"/>
          <p14:tracePt t="22213" x="6708775" y="3713163"/>
          <p14:tracePt t="22218" x="6738938" y="3687763"/>
          <p14:tracePt t="22224" x="6757988" y="3668713"/>
          <p14:tracePt t="22230" x="6777038" y="3644900"/>
          <p14:tracePt t="22231" x="6777038" y="3638550"/>
          <p14:tracePt t="22237" x="6789738" y="3619500"/>
          <p14:tracePt t="22237" x="6789738" y="3613150"/>
          <p14:tracePt t="22238" x="6789738" y="3606800"/>
          <p14:tracePt t="22242" x="6796088" y="3594100"/>
          <p14:tracePt t="22243" x="6796088" y="3581400"/>
          <p14:tracePt t="22249" x="6802438" y="3563938"/>
          <p14:tracePt t="22250" x="6802438" y="3557588"/>
          <p14:tracePt t="22250" x="6802438" y="3551238"/>
          <p14:tracePt t="22254" x="6802438" y="3532188"/>
          <p14:tracePt t="22255" x="6808788" y="3525838"/>
          <p14:tracePt t="22256" x="6808788" y="3519488"/>
          <p14:tracePt t="22261" x="6808788" y="3500438"/>
          <p14:tracePt t="22261" x="6808788" y="3487738"/>
          <p14:tracePt t="22267" x="6808788" y="3470275"/>
          <p14:tracePt t="22267" x="6808788" y="3463925"/>
          <p14:tracePt t="22273" x="6808788" y="3432175"/>
          <p14:tracePt t="22279" x="6808788" y="3394075"/>
          <p14:tracePt t="22285" x="6802438" y="3370263"/>
          <p14:tracePt t="22286" x="6802438" y="3363913"/>
          <p14:tracePt t="22291" x="6796088" y="3338513"/>
          <p14:tracePt t="22297" x="6789738" y="3313113"/>
          <p14:tracePt t="22298" x="6783388" y="3306763"/>
          <p14:tracePt t="22299" x="6783388" y="3300413"/>
          <p14:tracePt t="22303" x="6777038" y="3289300"/>
          <p14:tracePt t="22304" x="6777038" y="3282950"/>
          <p14:tracePt t="22309" x="6764338" y="3263900"/>
          <p14:tracePt t="22315" x="6751638" y="3244850"/>
          <p14:tracePt t="22321" x="6738938" y="3232150"/>
          <p14:tracePt t="22327" x="6732588" y="3225800"/>
          <p14:tracePt t="22333" x="6719888" y="3213100"/>
          <p14:tracePt t="22340" x="6715125" y="3213100"/>
          <p14:tracePt t="22345" x="6708775" y="3206750"/>
          <p14:tracePt t="22352" x="6702425" y="3201988"/>
          <p14:tracePt t="22358" x="6696075" y="3201988"/>
          <p14:tracePt t="22364" x="6683375" y="3189288"/>
          <p14:tracePt t="22370" x="6677025" y="3189288"/>
          <p14:tracePt t="22370" x="6670675" y="3189288"/>
          <p14:tracePt t="22382" x="6651625" y="3176588"/>
          <p14:tracePt t="22388" x="6632575" y="3163888"/>
          <p14:tracePt t="22394" x="6615113" y="3157538"/>
          <p14:tracePt t="22400" x="6596063" y="3151188"/>
          <p14:tracePt t="22401" x="6589713" y="3144838"/>
          <p14:tracePt t="22406" x="6570663" y="3138488"/>
          <p14:tracePt t="22412" x="6545263" y="3132138"/>
          <p14:tracePt t="22413" x="6538913" y="3132138"/>
          <p14:tracePt t="22414" x="6532563" y="3132138"/>
          <p14:tracePt t="22418" x="6508750" y="3119438"/>
          <p14:tracePt t="22424" x="6483350" y="3113088"/>
          <p14:tracePt t="22425" x="6477000" y="3113088"/>
          <p14:tracePt t="22430" x="6451600" y="3113088"/>
          <p14:tracePt t="22436" x="6427788" y="3108325"/>
          <p14:tracePt t="22443" x="6402388" y="3108325"/>
          <p14:tracePt t="22449" x="6370638" y="3101975"/>
          <p14:tracePt t="22455" x="6345238" y="3101975"/>
          <p14:tracePt t="22461" x="6327775" y="3101975"/>
          <p14:tracePt t="22461" x="6321425" y="3101975"/>
          <p14:tracePt t="22467" x="6302375" y="3101975"/>
          <p14:tracePt t="22468" x="6296025" y="3101975"/>
          <p14:tracePt t="22468" x="6289675" y="3101975"/>
          <p14:tracePt t="22473" x="6276975" y="3101975"/>
          <p14:tracePt t="22473" x="6270625" y="3101975"/>
          <p14:tracePt t="22479" x="6245225" y="3101975"/>
          <p14:tracePt t="22485" x="6227763" y="3101975"/>
          <p14:tracePt t="22491" x="6208713" y="3101975"/>
          <p14:tracePt t="22492" x="6202363" y="3101975"/>
          <p14:tracePt t="22492" x="6196013" y="3101975"/>
          <p14:tracePt t="22497" x="6189663" y="3101975"/>
          <p14:tracePt t="22498" x="6183313" y="3101975"/>
          <p14:tracePt t="22503" x="6176963" y="3108325"/>
          <p14:tracePt t="22509" x="6157913" y="3108325"/>
          <p14:tracePt t="22515" x="6145213" y="3108325"/>
          <p14:tracePt t="22521" x="6134100" y="3113088"/>
          <p14:tracePt t="22527" x="6127750" y="3113088"/>
          <p14:tracePt t="22534" x="6115050" y="3113088"/>
          <p14:tracePt t="22540" x="6102350" y="3119438"/>
          <p14:tracePt t="22546" x="6096000" y="3132138"/>
          <p14:tracePt t="22552" x="6083300" y="3132138"/>
          <p14:tracePt t="22552" x="6083300" y="3138488"/>
          <p14:tracePt t="22558" x="6070600" y="3144838"/>
          <p14:tracePt t="22564" x="6057900" y="3157538"/>
          <p14:tracePt t="22570" x="6046788" y="3163888"/>
          <p14:tracePt t="22576" x="6034088" y="3176588"/>
          <p14:tracePt t="22582" x="6027738" y="3189288"/>
          <p14:tracePt t="22588" x="6015038" y="3201988"/>
          <p14:tracePt t="22594" x="6002338" y="3213100"/>
          <p14:tracePt t="22600" x="5995988" y="3219450"/>
          <p14:tracePt t="22601" x="5989638" y="3225800"/>
          <p14:tracePt t="22606" x="5983288" y="3238500"/>
          <p14:tracePt t="22607" x="5976938" y="3238500"/>
          <p14:tracePt t="22612" x="5970588" y="3251200"/>
          <p14:tracePt t="22618" x="5957888" y="3263900"/>
          <p14:tracePt t="22619" x="5953125" y="3270250"/>
          <p14:tracePt t="22626" x="5940425" y="3282950"/>
          <p14:tracePt t="22630" x="5927725" y="3294063"/>
          <p14:tracePt t="22642" x="5908675" y="3325813"/>
          <p14:tracePt t="22649" x="5902325" y="3338513"/>
          <p14:tracePt t="22649" x="5895975" y="3338513"/>
          <p14:tracePt t="22655" x="5889625" y="3357563"/>
          <p14:tracePt t="22661" x="5883275" y="3363913"/>
          <p14:tracePt t="22667" x="5876925" y="3376613"/>
          <p14:tracePt t="22673" x="5876925" y="3387725"/>
          <p14:tracePt t="22679" x="5870575" y="3394075"/>
          <p14:tracePt t="22680" x="5870575" y="3400425"/>
          <p14:tracePt t="22685" x="5870575" y="3413125"/>
          <p14:tracePt t="22691" x="5864225" y="3419475"/>
          <p14:tracePt t="22691" x="5864225" y="3425825"/>
          <p14:tracePt t="22697" x="5864225" y="3432175"/>
          <p14:tracePt t="22703" x="5857875" y="3444875"/>
          <p14:tracePt t="22709" x="5857875" y="3451225"/>
          <p14:tracePt t="22710" x="5857875" y="3457575"/>
          <p14:tracePt t="22715" x="5857875" y="3463925"/>
          <p14:tracePt t="22721" x="5857875" y="3470275"/>
          <p14:tracePt t="22722" x="5857875" y="3475038"/>
          <p14:tracePt t="22727" x="5853113" y="3481388"/>
          <p14:tracePt t="22733" x="5853113" y="3494088"/>
          <p14:tracePt t="22739" x="5853113" y="3500438"/>
          <p14:tracePt t="22746" x="5853113" y="3513138"/>
          <p14:tracePt t="22752" x="5853113" y="3519488"/>
          <p14:tracePt t="22758" x="5853113" y="3538538"/>
          <p14:tracePt t="22764" x="5853113" y="3551238"/>
          <p14:tracePt t="22764" x="5853113" y="3557588"/>
          <p14:tracePt t="22770" x="5853113" y="3563938"/>
          <p14:tracePt t="22776" x="5853113" y="3581400"/>
          <p14:tracePt t="22782" x="5853113" y="3587750"/>
          <p14:tracePt t="22782" x="5853113" y="3594100"/>
          <p14:tracePt t="22788" x="5864225" y="3600450"/>
          <p14:tracePt t="22788" x="5864225" y="3606800"/>
          <p14:tracePt t="22794" x="5864225" y="3619500"/>
          <p14:tracePt t="22800" x="5864225" y="3625850"/>
          <p14:tracePt t="22801" x="5864225" y="3632200"/>
          <p14:tracePt t="22801" x="5864225" y="3638550"/>
          <p14:tracePt t="22806" x="5870575" y="3644900"/>
          <p14:tracePt t="22812" x="5870575" y="3662363"/>
          <p14:tracePt t="22813" x="5876925" y="3662363"/>
          <p14:tracePt t="22818" x="5876925" y="3675063"/>
          <p14:tracePt t="22824" x="5883275" y="3687763"/>
          <p14:tracePt t="22830" x="5883275" y="3700463"/>
          <p14:tracePt t="22836" x="5889625" y="3719513"/>
          <p14:tracePt t="22843" x="5895975" y="3738563"/>
          <p14:tracePt t="22848" x="5895975" y="3749675"/>
          <p14:tracePt t="22855" x="5902325" y="3768725"/>
          <p14:tracePt t="22861" x="5908675" y="3787775"/>
          <p14:tracePt t="22866" x="5908675" y="3813175"/>
          <p14:tracePt t="22873" x="5921375" y="3836988"/>
          <p14:tracePt t="22879" x="5921375" y="3875088"/>
          <p14:tracePt t="22879" x="5927725" y="3881438"/>
          <p14:tracePt t="22885" x="5934075" y="3906838"/>
          <p14:tracePt t="22891" x="5940425" y="3937000"/>
          <p14:tracePt t="22891" x="5940425" y="3943350"/>
          <p14:tracePt t="22892" x="5946775" y="3943350"/>
          <p14:tracePt t="22897" x="5946775" y="3962400"/>
          <p14:tracePt t="22897" x="5946775" y="3968750"/>
          <p14:tracePt t="22903" x="5953125" y="3981450"/>
          <p14:tracePt t="22903" x="5953125" y="3987800"/>
          <p14:tracePt t="22904" x="5953125" y="3994150"/>
          <p14:tracePt t="22909" x="5957888" y="4006850"/>
          <p14:tracePt t="22910" x="5957888" y="4013200"/>
          <p14:tracePt t="22910" x="5964238" y="4013200"/>
          <p14:tracePt t="22915" x="5964238" y="4024313"/>
          <p14:tracePt t="22916" x="5970588" y="4030663"/>
          <p14:tracePt t="22916" x="5970588" y="4037013"/>
          <p14:tracePt t="22921" x="5970588" y="4049713"/>
          <p14:tracePt t="22922" x="5976938" y="4056063"/>
          <p14:tracePt t="22927" x="5983288" y="4075113"/>
          <p14:tracePt t="22928" x="5983288" y="4081463"/>
          <p14:tracePt t="22933" x="5989638" y="4105275"/>
          <p14:tracePt t="22939" x="6002338" y="4130675"/>
          <p14:tracePt t="22945" x="6015038" y="4162425"/>
          <p14:tracePt t="22946" x="6015038" y="4168775"/>
          <p14:tracePt t="22952" x="6027738" y="4187825"/>
          <p14:tracePt t="22953" x="6027738" y="4198938"/>
          <p14:tracePt t="22958" x="6040438" y="4230688"/>
          <p14:tracePt t="22964" x="6057900" y="4262438"/>
          <p14:tracePt t="22964" x="6057900" y="4268788"/>
          <p14:tracePt t="22970" x="6070600" y="4298950"/>
          <p14:tracePt t="22976" x="6083300" y="4337050"/>
          <p14:tracePt t="22982" x="6108700" y="4379913"/>
          <p14:tracePt t="22983" x="6108700" y="4392613"/>
          <p14:tracePt t="22983" x="6108700" y="4398963"/>
          <p14:tracePt t="22988" x="6121400" y="4424363"/>
          <p14:tracePt t="22989" x="6121400" y="4430713"/>
          <p14:tracePt t="22989" x="6127750" y="4456113"/>
          <p14:tracePt t="22994" x="6145213" y="4492625"/>
          <p14:tracePt t="22995" x="6145213" y="4498975"/>
          <p14:tracePt t="22995" x="6145213" y="4505325"/>
          <p14:tracePt t="23000" x="6164263" y="4549775"/>
          <p14:tracePt t="23001" x="6164263" y="4556125"/>
          <p14:tracePt t="23001" x="6170613" y="4560888"/>
          <p14:tracePt t="23006" x="6183313" y="4598988"/>
          <p14:tracePt t="23007" x="6189663" y="4611688"/>
          <p14:tracePt t="23013" x="6202363" y="4667250"/>
          <p14:tracePt t="23014" x="6215063" y="4679950"/>
          <p14:tracePt t="23018" x="6221413" y="4724400"/>
          <p14:tracePt t="23018" x="6227763" y="4730750"/>
          <p14:tracePt t="23030" x="6251575" y="4811713"/>
          <p14:tracePt t="23036" x="6264275" y="4848225"/>
          <p14:tracePt t="23037" x="6264275" y="4860925"/>
          <p14:tracePt t="23042" x="6270625" y="4879975"/>
          <p14:tracePt t="23043" x="6270625" y="4886325"/>
          <p14:tracePt t="23048" x="6289675" y="4911725"/>
          <p14:tracePt t="23054" x="6302375" y="4935538"/>
          <p14:tracePt t="23061" x="6308725" y="4954588"/>
          <p14:tracePt t="23061" x="6315075" y="4954588"/>
          <p14:tracePt t="23066" x="6321425" y="4973638"/>
          <p14:tracePt t="23074" x="6334125" y="4986338"/>
          <p14:tracePt t="23079" x="6345238" y="4999038"/>
          <p14:tracePt t="23091" x="6351588" y="5005388"/>
          <p14:tracePt t="23134" x="6357938" y="5005388"/>
          <p14:tracePt t="23139" x="6357938" y="4999038"/>
          <p14:tracePt t="23142" x="6357938" y="4992688"/>
          <p14:tracePt t="23145" x="6357938" y="4986338"/>
          <p14:tracePt t="23146" x="6357938" y="4979988"/>
          <p14:tracePt t="23151" x="6357938" y="4960938"/>
          <p14:tracePt t="23152" x="6357938" y="4954588"/>
          <p14:tracePt t="23157" x="6357938" y="4935538"/>
          <p14:tracePt t="23163" x="6357938" y="4905375"/>
          <p14:tracePt t="23170" x="6345238" y="4879975"/>
          <p14:tracePt t="23170" x="6345238" y="4873625"/>
          <p14:tracePt t="23176" x="6338888" y="4854575"/>
          <p14:tracePt t="23176" x="6338888" y="4841875"/>
          <p14:tracePt t="23182" x="6334125" y="4824413"/>
          <p14:tracePt t="23182" x="6327775" y="4818063"/>
          <p14:tracePt t="23188" x="6321425" y="4792663"/>
          <p14:tracePt t="23188" x="6315075" y="4792663"/>
          <p14:tracePt t="23194" x="6302375" y="4779963"/>
          <p14:tracePt t="23195" x="6302375" y="4767263"/>
          <p14:tracePt t="23195" x="6302375" y="4760913"/>
          <p14:tracePt t="23200" x="6283325" y="4748213"/>
          <p14:tracePt t="23206" x="6270625" y="4730750"/>
          <p14:tracePt t="23207" x="6264275" y="4730750"/>
          <p14:tracePt t="23218" x="6234113" y="4699000"/>
          <p14:tracePt t="23224" x="6215063" y="4686300"/>
          <p14:tracePt t="23225" x="6208713" y="4679950"/>
          <p14:tracePt t="23225" x="6202363" y="4673600"/>
          <p14:tracePt t="23230" x="6189663" y="4667250"/>
          <p14:tracePt t="23230" x="6183313" y="4660900"/>
          <p14:tracePt t="23236" x="6157913" y="4648200"/>
          <p14:tracePt t="23242" x="6134100" y="4637088"/>
          <p14:tracePt t="23248" x="6108700" y="4624388"/>
          <p14:tracePt t="23254" x="6102350" y="4624388"/>
          <p14:tracePt t="23255" x="6096000" y="4624388"/>
          <p14:tracePt t="23262" x="6083300" y="4618038"/>
          <p14:tracePt t="23263" x="6076950" y="4618038"/>
          <p14:tracePt t="23266" x="6070600" y="4611688"/>
          <p14:tracePt t="23278" x="6064250" y="4611688"/>
          <p14:tracePt t="23705" x="6057900" y="4611688"/>
          <p14:tracePt t="23708" x="6057900" y="4605338"/>
          <p14:tracePt t="23709" x="6051550" y="4605338"/>
          <p14:tracePt t="23715" x="6040438" y="4598988"/>
          <p14:tracePt t="23721" x="6027738" y="4598988"/>
          <p14:tracePt t="23722" x="6021388" y="4598988"/>
          <p14:tracePt t="23722" x="6015038" y="4592638"/>
          <p14:tracePt t="23727" x="6002338" y="4592638"/>
          <p14:tracePt t="23733" x="5989638" y="4592638"/>
          <p14:tracePt t="23734" x="5983288" y="4592638"/>
          <p14:tracePt t="23739" x="5964238" y="4592638"/>
          <p14:tracePt t="23745" x="5946775" y="4586288"/>
          <p14:tracePt t="23746" x="5940425" y="4586288"/>
          <p14:tracePt t="23746" x="5934075" y="4586288"/>
          <p14:tracePt t="23751" x="5921375" y="4586288"/>
          <p14:tracePt t="23757" x="5902325" y="4586288"/>
          <p14:tracePt t="23763" x="5876925" y="4586288"/>
          <p14:tracePt t="23764" x="5870575" y="4586288"/>
          <p14:tracePt t="23769" x="5857875" y="4586288"/>
          <p14:tracePt t="23770" x="5853113" y="4592638"/>
          <p14:tracePt t="23775" x="5834063" y="4592638"/>
          <p14:tracePt t="23782" x="5815013" y="4598988"/>
          <p14:tracePt t="23782" x="5808663" y="4605338"/>
          <p14:tracePt t="23787" x="5795963" y="4611688"/>
          <p14:tracePt t="23793" x="5770563" y="4624388"/>
          <p14:tracePt t="23800" x="5759450" y="4648200"/>
          <p14:tracePt t="23805" x="5746750" y="4667250"/>
          <p14:tracePt t="23812" x="5734050" y="4686300"/>
          <p14:tracePt t="23812" x="5727700" y="4692650"/>
          <p14:tracePt t="23818" x="5727700" y="4711700"/>
          <p14:tracePt t="23818" x="5721350" y="4718050"/>
          <p14:tracePt t="23824" x="5715000" y="4730750"/>
          <p14:tracePt t="23824" x="5715000" y="4737100"/>
          <p14:tracePt t="23830" x="5708650" y="4748213"/>
          <p14:tracePt t="23836" x="5702300" y="4773613"/>
          <p14:tracePt t="23843" x="5695950" y="4792663"/>
          <p14:tracePt t="23843" x="5695950" y="4799013"/>
          <p14:tracePt t="23848" x="5695950" y="4805363"/>
          <p14:tracePt t="23849" x="5695950" y="4811713"/>
          <p14:tracePt t="23849" x="5695950" y="4818063"/>
          <p14:tracePt t="23854" x="5689600" y="4824413"/>
          <p14:tracePt t="23855" x="5689600" y="4829175"/>
          <p14:tracePt t="23860" x="5689600" y="4841875"/>
          <p14:tracePt t="23866" x="5689600" y="4854575"/>
          <p14:tracePt t="23867" x="5689600" y="4860925"/>
          <p14:tracePt t="23872" x="5689600" y="4873625"/>
          <p14:tracePt t="23878" x="5689600" y="4886325"/>
          <p14:tracePt t="23884" x="5689600" y="4899025"/>
          <p14:tracePt t="23891" x="5689600" y="4911725"/>
          <p14:tracePt t="23896" x="5695950" y="4922838"/>
          <p14:tracePt t="23903" x="5702300" y="4941888"/>
          <p14:tracePt t="23909" x="5708650" y="4954588"/>
          <p14:tracePt t="23914" x="5721350" y="4967288"/>
          <p14:tracePt t="23921" x="5734050" y="4979988"/>
          <p14:tracePt t="23921" x="5734050" y="4986338"/>
          <p14:tracePt t="23927" x="5746750" y="4999038"/>
          <p14:tracePt t="23933" x="5759450" y="5010150"/>
          <p14:tracePt t="23939" x="5770563" y="5022850"/>
          <p14:tracePt t="23939" x="5776913" y="5022850"/>
          <p14:tracePt t="23945" x="5783263" y="5029200"/>
          <p14:tracePt t="23945" x="5789613" y="5035550"/>
          <p14:tracePt t="23951" x="5802313" y="5041900"/>
          <p14:tracePt t="23951" x="5808663" y="5041900"/>
          <p14:tracePt t="23957" x="5821363" y="5054600"/>
          <p14:tracePt t="23957" x="5827713" y="5054600"/>
          <p14:tracePt t="23963" x="5846763" y="5060950"/>
          <p14:tracePt t="23964" x="5846763" y="5067300"/>
          <p14:tracePt t="23964" x="5853113" y="5067300"/>
          <p14:tracePt t="23970" x="5870575" y="5073650"/>
          <p14:tracePt t="23976" x="5895975" y="5073650"/>
          <p14:tracePt t="23976" x="5902325" y="5080000"/>
          <p14:tracePt t="23981" x="5921375" y="5080000"/>
          <p14:tracePt t="23982" x="5927725" y="5080000"/>
          <p14:tracePt t="23982" x="5934075" y="5080000"/>
          <p14:tracePt t="23983" x="5940425" y="5080000"/>
          <p14:tracePt t="23987" x="5953125" y="5080000"/>
          <p14:tracePt t="23988" x="5957888" y="5080000"/>
          <p14:tracePt t="23993" x="5989638" y="5086350"/>
          <p14:tracePt t="24000" x="6027738" y="5092700"/>
          <p14:tracePt t="24000" x="6034088" y="5092700"/>
          <p14:tracePt t="24005" x="6070600" y="5092700"/>
          <p14:tracePt t="24011" x="6108700" y="5092700"/>
          <p14:tracePt t="24018" x="6151563" y="5092700"/>
          <p14:tracePt t="24018" x="6164263" y="5092700"/>
          <p14:tracePt t="24024" x="6196013" y="5092700"/>
          <p14:tracePt t="24024" x="6208713" y="5092700"/>
          <p14:tracePt t="24030" x="6257925" y="5086350"/>
          <p14:tracePt t="24036" x="6283325" y="5080000"/>
          <p14:tracePt t="24036" x="6296025" y="5080000"/>
          <p14:tracePt t="24048" x="6370638" y="5060950"/>
          <p14:tracePt t="24054" x="6421438" y="5041900"/>
          <p14:tracePt t="24055" x="6427788" y="5041900"/>
          <p14:tracePt t="24061" x="6464300" y="5029200"/>
          <p14:tracePt t="24061" x="6464300" y="5022850"/>
          <p14:tracePt t="24066" x="6489700" y="5016500"/>
          <p14:tracePt t="24067" x="6496050" y="5010150"/>
          <p14:tracePt t="24072" x="6515100" y="4999038"/>
          <p14:tracePt t="24073" x="6521450" y="4999038"/>
          <p14:tracePt t="24078" x="6545263" y="4986338"/>
          <p14:tracePt t="24079" x="6551613" y="4979988"/>
          <p14:tracePt t="24084" x="6570663" y="4967288"/>
          <p14:tracePt t="24085" x="6577013" y="4960938"/>
          <p14:tracePt t="24090" x="6602413" y="4935538"/>
          <p14:tracePt t="24096" x="6615113" y="4918075"/>
          <p14:tracePt t="24102" x="6638925" y="4892675"/>
          <p14:tracePt t="24109" x="6651625" y="4860925"/>
          <p14:tracePt t="24114" x="6670675" y="4829175"/>
          <p14:tracePt t="24121" x="6677025" y="4792663"/>
          <p14:tracePt t="24127" x="6677025" y="4760913"/>
          <p14:tracePt t="24127" x="6677025" y="4754563"/>
          <p14:tracePt t="24133" x="6683375" y="4724400"/>
          <p14:tracePt t="24134" x="6683375" y="4718050"/>
          <p14:tracePt t="24139" x="6683375" y="4686300"/>
          <p14:tracePt t="24140" x="6683375" y="4679950"/>
          <p14:tracePt t="24145" x="6683375" y="4654550"/>
          <p14:tracePt t="24146" x="6683375" y="4648200"/>
          <p14:tracePt t="24146" x="6683375" y="4643438"/>
          <p14:tracePt t="24151" x="6677025" y="4630738"/>
          <p14:tracePt t="24151" x="6677025" y="4624388"/>
          <p14:tracePt t="24157" x="6670675" y="4605338"/>
          <p14:tracePt t="24157" x="6670675" y="4592638"/>
          <p14:tracePt t="24163" x="6657975" y="4560888"/>
          <p14:tracePt t="24169" x="6645275" y="4543425"/>
          <p14:tracePt t="24175" x="6626225" y="4518025"/>
          <p14:tracePt t="24176" x="6626225" y="4511675"/>
          <p14:tracePt t="24181" x="6615113" y="4492625"/>
          <p14:tracePt t="24182" x="6608763" y="4486275"/>
          <p14:tracePt t="24187" x="6589713" y="4467225"/>
          <p14:tracePt t="24193" x="6570663" y="4443413"/>
          <p14:tracePt t="24199" x="6545263" y="4424363"/>
          <p14:tracePt t="24200" x="6538913" y="4411663"/>
          <p14:tracePt t="24205" x="6515100" y="4392613"/>
          <p14:tracePt t="24211" x="6477000" y="4362450"/>
          <p14:tracePt t="24217" x="6438900" y="4337050"/>
          <p14:tracePt t="24224" x="6389688" y="4305300"/>
          <p14:tracePt t="24229" x="6357938" y="4292600"/>
          <p14:tracePt t="24236" x="6308725" y="4275138"/>
          <p14:tracePt t="24237" x="6302375" y="4275138"/>
          <p14:tracePt t="24237" x="6302375" y="4268788"/>
          <p14:tracePt t="24242" x="6276975" y="4268788"/>
          <p14:tracePt t="24243" x="6270625" y="4262438"/>
          <p14:tracePt t="24248" x="6245225" y="4256088"/>
          <p14:tracePt t="24249" x="6234113" y="4256088"/>
          <p14:tracePt t="24249" x="6227763" y="4256088"/>
          <p14:tracePt t="24254" x="6202363" y="4249738"/>
          <p14:tracePt t="24255" x="6196013" y="4249738"/>
          <p14:tracePt t="24260" x="6164263" y="4249738"/>
          <p14:tracePt t="24261" x="6157913" y="4249738"/>
          <p14:tracePt t="24267" x="6121400" y="4243388"/>
          <p14:tracePt t="24272" x="6083300" y="4243388"/>
          <p14:tracePt t="24272" x="6076950" y="4243388"/>
          <p14:tracePt t="24278" x="6046788" y="4237038"/>
          <p14:tracePt t="24279" x="6040438" y="4237038"/>
          <p14:tracePt t="24280" x="6027738" y="4237038"/>
          <p14:tracePt t="24284" x="6008688" y="4237038"/>
          <p14:tracePt t="24285" x="5995988" y="4237038"/>
          <p14:tracePt t="24290" x="5970588" y="4237038"/>
          <p14:tracePt t="24291" x="5964238" y="4237038"/>
          <p14:tracePt t="24334" x="5740400" y="4349750"/>
          <p14:tracePt t="24335" x="5734050" y="4356100"/>
          <p14:tracePt t="24337" x="5727700" y="4356100"/>
          <p14:tracePt t="24338" x="5721350" y="4368800"/>
          <p14:tracePt t="24345" x="5695950" y="4392613"/>
          <p14:tracePt t="24345" x="5689600" y="4398963"/>
          <p14:tracePt t="24350" x="5676900" y="4424363"/>
          <p14:tracePt t="24351" x="5665788" y="4430713"/>
          <p14:tracePt t="24352" x="5665788" y="4437063"/>
          <p14:tracePt t="24357" x="5653088" y="4449763"/>
          <p14:tracePt t="24358" x="5646738" y="4462463"/>
          <p14:tracePt t="24358" x="5640388" y="4462463"/>
          <p14:tracePt t="24363" x="5627688" y="4486275"/>
          <p14:tracePt t="24369" x="5608638" y="4518025"/>
          <p14:tracePt t="24370" x="5602288" y="4530725"/>
          <p14:tracePt t="24375" x="5583238" y="4556125"/>
          <p14:tracePt t="24376" x="5583238" y="4560888"/>
          <p14:tracePt t="24376" x="5576888" y="4560888"/>
          <p14:tracePt t="24381" x="5572125" y="4579938"/>
          <p14:tracePt t="24382" x="5565775" y="4586288"/>
          <p14:tracePt t="24382" x="5565775" y="4592638"/>
          <p14:tracePt t="24387" x="5559425" y="4618038"/>
          <p14:tracePt t="24393" x="5546725" y="4643438"/>
          <p14:tracePt t="24394" x="5540375" y="4643438"/>
          <p14:tracePt t="24399" x="5540375" y="4667250"/>
          <p14:tracePt t="24400" x="5540375" y="4679950"/>
          <p14:tracePt t="24405" x="5534025" y="4699000"/>
          <p14:tracePt t="24406" x="5534025" y="4705350"/>
          <p14:tracePt t="24411" x="5534025" y="4730750"/>
          <p14:tracePt t="24418" x="5534025" y="4754563"/>
          <p14:tracePt t="24423" x="5534025" y="4779963"/>
          <p14:tracePt t="24429" x="5534025" y="4805363"/>
          <p14:tracePt t="24436" x="5534025" y="4835525"/>
          <p14:tracePt t="24442" x="5534025" y="4854575"/>
          <p14:tracePt t="24442" x="5534025" y="4860925"/>
          <p14:tracePt t="24448" x="5534025" y="4873625"/>
          <p14:tracePt t="24448" x="5534025" y="4879975"/>
          <p14:tracePt t="24454" x="5540375" y="4899025"/>
          <p14:tracePt t="24460" x="5546725" y="4918075"/>
          <p14:tracePt t="24460" x="5553075" y="4922838"/>
          <p14:tracePt t="24466" x="5553075" y="4941888"/>
          <p14:tracePt t="24467" x="5553075" y="4948238"/>
          <p14:tracePt t="24468" x="5559425" y="4954588"/>
          <p14:tracePt t="24472" x="5565775" y="4967288"/>
          <p14:tracePt t="24478" x="5572125" y="4979988"/>
          <p14:tracePt t="24479" x="5576888" y="4992688"/>
          <p14:tracePt t="24484" x="5583238" y="5005388"/>
          <p14:tracePt t="24490" x="5589588" y="5022850"/>
          <p14:tracePt t="24491" x="5595938" y="5022850"/>
          <p14:tracePt t="24496" x="5602288" y="5041900"/>
          <p14:tracePt t="24502" x="5608638" y="5054600"/>
          <p14:tracePt t="24508" x="5621338" y="5067300"/>
          <p14:tracePt t="24515" x="5634038" y="5086350"/>
          <p14:tracePt t="24515" x="5634038" y="5092700"/>
          <p14:tracePt t="24520" x="5653088" y="5099050"/>
          <p14:tracePt t="24526" x="5665788" y="5116513"/>
          <p14:tracePt t="24533" x="5683250" y="5129213"/>
          <p14:tracePt t="24534" x="5683250" y="5135563"/>
          <p14:tracePt t="24534" x="5689600" y="5141913"/>
          <p14:tracePt t="24539" x="5702300" y="5154613"/>
          <p14:tracePt t="24539" x="5708650" y="5154613"/>
          <p14:tracePt t="24545" x="5727700" y="5167313"/>
          <p14:tracePt t="24552" x="5759450" y="5186363"/>
          <p14:tracePt t="24557" x="5770563" y="5191125"/>
          <p14:tracePt t="24557" x="5776913" y="5197475"/>
          <p14:tracePt t="24569" x="5827713" y="5222875"/>
          <p14:tracePt t="24570" x="5834063" y="5222875"/>
          <p14:tracePt t="24575" x="5846763" y="5229225"/>
          <p14:tracePt t="24575" x="5853113" y="5229225"/>
          <p14:tracePt t="24581" x="5870575" y="5235575"/>
          <p14:tracePt t="24582" x="5870575" y="5241925"/>
          <p14:tracePt t="24587" x="5889625" y="5241925"/>
          <p14:tracePt t="24588" x="5895975" y="5241925"/>
          <p14:tracePt t="24593" x="5915025" y="5248275"/>
          <p14:tracePt t="24599" x="5946775" y="5254625"/>
          <p14:tracePt t="24599" x="5957888" y="5254625"/>
          <p14:tracePt t="24605" x="5989638" y="5260975"/>
          <p14:tracePt t="24611" x="6021388" y="5267325"/>
          <p14:tracePt t="24617" x="6046788" y="5273675"/>
          <p14:tracePt t="24618" x="6057900" y="5273675"/>
          <p14:tracePt t="24623" x="6096000" y="5273675"/>
          <p14:tracePt t="24624" x="6102350" y="5273675"/>
          <p14:tracePt t="24629" x="6127750" y="5273675"/>
          <p14:tracePt t="24630" x="6140450" y="5273675"/>
          <p14:tracePt t="24635" x="6176963" y="5273675"/>
          <p14:tracePt t="24636" x="6183313" y="5273675"/>
          <p14:tracePt t="24641" x="6208713" y="5273675"/>
          <p14:tracePt t="24648" x="6264275" y="5273675"/>
          <p14:tracePt t="24648" x="6270625" y="5273675"/>
          <p14:tracePt t="24654" x="6302375" y="5273675"/>
          <p14:tracePt t="24660" x="6338888" y="5273675"/>
          <p14:tracePt t="24660" x="6351588" y="5273675"/>
          <p14:tracePt t="24666" x="6396038" y="5267325"/>
          <p14:tracePt t="24672" x="6445250" y="5248275"/>
          <p14:tracePt t="24673" x="6451600" y="5248275"/>
          <p14:tracePt t="24673" x="6457950" y="5241925"/>
          <p14:tracePt t="24678" x="6477000" y="5235575"/>
          <p14:tracePt t="24678" x="6489700" y="5229225"/>
          <p14:tracePt t="24679" x="6496050" y="5229225"/>
          <p14:tracePt t="24684" x="6515100" y="5222875"/>
          <p14:tracePt t="24685" x="6526213" y="5216525"/>
          <p14:tracePt t="24690" x="6557963" y="5197475"/>
          <p14:tracePt t="24690" x="6564313" y="5197475"/>
          <p14:tracePt t="24696" x="6596063" y="5180013"/>
          <p14:tracePt t="24697" x="6602413" y="5180013"/>
          <p14:tracePt t="24697" x="6608763" y="5173663"/>
          <p14:tracePt t="24702" x="6626225" y="5160963"/>
          <p14:tracePt t="24703" x="6638925" y="5154613"/>
          <p14:tracePt t="24703" x="6651625" y="5148263"/>
          <p14:tracePt t="24708" x="6683375" y="5129213"/>
          <p14:tracePt t="24714" x="6719888" y="5099050"/>
          <p14:tracePt t="24715" x="6732588" y="5099050"/>
          <p14:tracePt t="24720" x="6770688" y="5073650"/>
          <p14:tracePt t="24721" x="6770688" y="5060950"/>
          <p14:tracePt t="24721" x="6783388" y="5060950"/>
          <p14:tracePt t="24726" x="6826250" y="5029200"/>
          <p14:tracePt t="24732" x="6870700" y="4999038"/>
          <p14:tracePt t="24733" x="6877050" y="4992688"/>
          <p14:tracePt t="24739" x="6926263" y="4954588"/>
          <p14:tracePt t="24740" x="6938963" y="4941888"/>
          <p14:tracePt t="24745" x="6983413" y="4905375"/>
          <p14:tracePt t="24746" x="6989763" y="4899025"/>
          <p14:tracePt t="24746" x="7000875" y="4892675"/>
          <p14:tracePt t="24750" x="7032625" y="4867275"/>
          <p14:tracePt t="24751" x="7051675" y="4841875"/>
          <p14:tracePt t="24757" x="7113588" y="4792663"/>
          <p14:tracePt t="24757" x="7119938" y="4786313"/>
          <p14:tracePt t="24763" x="7164388" y="4741863"/>
          <p14:tracePt t="24764" x="7177088" y="4737100"/>
          <p14:tracePt t="24769" x="7226300" y="4686300"/>
          <p14:tracePt t="24770" x="7239000" y="4679950"/>
          <p14:tracePt t="24775" x="7283450" y="4637088"/>
          <p14:tracePt t="24776" x="7288213" y="4624388"/>
          <p14:tracePt t="24781" x="7326313" y="4586288"/>
          <p14:tracePt t="24781" x="7339013" y="4579938"/>
          <p14:tracePt t="24787" x="7388225" y="4530725"/>
          <p14:tracePt t="24788" x="7394575" y="4524375"/>
          <p14:tracePt t="24793" x="7439025" y="4486275"/>
          <p14:tracePt t="24794" x="7451725" y="4479925"/>
          <p14:tracePt t="24799" x="7488238" y="4437063"/>
          <p14:tracePt t="24800" x="7500938" y="4424363"/>
          <p14:tracePt t="24805" x="7539038" y="4392613"/>
          <p14:tracePt t="24811" x="7581900" y="4349750"/>
          <p14:tracePt t="24812" x="7594600" y="4343400"/>
          <p14:tracePt t="24817" x="7620000" y="4324350"/>
          <p14:tracePt t="24818" x="7632700" y="4305300"/>
          <p14:tracePt t="24823" x="7675563" y="4262438"/>
          <p14:tracePt t="24829" x="7707313" y="4237038"/>
          <p14:tracePt t="24830" x="7707313" y="4230688"/>
          <p14:tracePt t="24835" x="7739063" y="4198938"/>
          <p14:tracePt t="24841" x="7769225" y="4168775"/>
          <p14:tracePt t="24842" x="7769225" y="4162425"/>
          <p14:tracePt t="24847" x="7781925" y="4143375"/>
          <p14:tracePt t="24848" x="7788275" y="4143375"/>
          <p14:tracePt t="24849" x="7788275" y="4137025"/>
          <p14:tracePt t="24853" x="7807325" y="4111625"/>
          <p14:tracePt t="24854" x="7813675" y="4105275"/>
          <p14:tracePt t="24860" x="7826375" y="4081463"/>
          <p14:tracePt t="24861" x="7826375" y="4068763"/>
          <p14:tracePt t="24866" x="7845425" y="4043363"/>
          <p14:tracePt t="24866" x="7845425" y="4037013"/>
          <p14:tracePt t="24872" x="7862888" y="4013200"/>
          <p14:tracePt t="24872" x="7862888" y="4006850"/>
          <p14:tracePt t="24873" x="7869238" y="4000500"/>
          <p14:tracePt t="24878" x="7875588" y="3981450"/>
          <p14:tracePt t="24878" x="7881938" y="3968750"/>
          <p14:tracePt t="24884" x="7894638" y="3943350"/>
          <p14:tracePt t="24884" x="7900988" y="3930650"/>
          <p14:tracePt t="24890" x="7907338" y="3906838"/>
          <p14:tracePt t="24890" x="7920038" y="3900488"/>
          <p14:tracePt t="24896" x="7939088" y="3862388"/>
          <p14:tracePt t="24897" x="7945438" y="3856038"/>
          <p14:tracePt t="24902" x="7956550" y="3825875"/>
          <p14:tracePt t="24903" x="7956550" y="3813175"/>
          <p14:tracePt t="24908" x="7975600" y="3775075"/>
          <p14:tracePt t="24909" x="7981950" y="3762375"/>
          <p14:tracePt t="24914" x="7994650" y="3732213"/>
          <p14:tracePt t="24915" x="7994650" y="3725863"/>
          <p14:tracePt t="24915" x="8001000" y="3719513"/>
          <p14:tracePt t="24920" x="8007350" y="3687763"/>
          <p14:tracePt t="24921" x="8007350" y="3681413"/>
          <p14:tracePt t="24926" x="8013700" y="3644900"/>
          <p14:tracePt t="24927" x="8020050" y="3638550"/>
          <p14:tracePt t="24927" x="8020050" y="3632200"/>
          <p14:tracePt t="24932" x="8020050" y="3606800"/>
          <p14:tracePt t="24933" x="8020050" y="3587750"/>
          <p14:tracePt t="24938" x="8026400" y="3557588"/>
          <p14:tracePt t="24944" x="8032750" y="3519488"/>
          <p14:tracePt t="24945" x="8032750" y="3513138"/>
          <p14:tracePt t="24950" x="8039100" y="3487738"/>
          <p14:tracePt t="24957" x="8045450" y="3451225"/>
          <p14:tracePt t="24957" x="8045450" y="3444875"/>
          <p14:tracePt t="24962" x="8045450" y="3413125"/>
          <p14:tracePt t="24969" x="8056563" y="3382963"/>
          <p14:tracePt t="24969" x="8056563" y="3376613"/>
          <p14:tracePt t="24975" x="8056563" y="3357563"/>
          <p14:tracePt t="24975" x="8056563" y="3351213"/>
          <p14:tracePt t="24981" x="8056563" y="3332163"/>
          <p14:tracePt t="24987" x="8056563" y="3319463"/>
          <p14:tracePt t="24987" x="8062913" y="3313113"/>
          <p14:tracePt t="24993" x="8062913" y="3300413"/>
          <p14:tracePt t="24993" x="8062913" y="3294063"/>
          <p14:tracePt t="24999" x="8069263" y="3282950"/>
          <p14:tracePt t="25005" x="8069263" y="3270250"/>
          <p14:tracePt t="25011" x="8069263" y="3263900"/>
          <p14:tracePt t="25012" x="8069263" y="3257550"/>
          <p14:tracePt t="25017" x="8069263" y="3251200"/>
          <p14:tracePt t="25018" x="8069263" y="3244850"/>
          <p14:tracePt t="25023" x="8069263" y="3232150"/>
          <p14:tracePt t="25029" x="8069263" y="3219450"/>
          <p14:tracePt t="25030" x="8069263" y="3213100"/>
          <p14:tracePt t="25030" x="8069263" y="3206750"/>
          <p14:tracePt t="25035" x="8069263" y="3201988"/>
          <p14:tracePt t="25036" x="8069263" y="3195638"/>
          <p14:tracePt t="25041" x="8062913" y="3176588"/>
          <p14:tracePt t="25047" x="8050213" y="3144838"/>
          <p14:tracePt t="25054" x="8045450" y="3119438"/>
          <p14:tracePt t="25061" x="8032750" y="3095625"/>
          <p14:tracePt t="25066" x="8026400" y="3076575"/>
          <p14:tracePt t="25078" x="8007350" y="3044825"/>
          <p14:tracePt t="25084" x="8001000" y="3032125"/>
          <p14:tracePt t="25084" x="7994650" y="3025775"/>
          <p14:tracePt t="25090" x="7981950" y="3014663"/>
          <p14:tracePt t="25096" x="7962900" y="2995613"/>
          <p14:tracePt t="25102" x="7951788" y="2982913"/>
          <p14:tracePt t="25102" x="7951788" y="2976563"/>
          <p14:tracePt t="25108" x="7932738" y="2963863"/>
          <p14:tracePt t="25114" x="7907338" y="2944813"/>
          <p14:tracePt t="25122" x="7881938" y="2932113"/>
          <p14:tracePt t="25126" x="7869238" y="2927350"/>
          <p14:tracePt t="25138" x="7820025" y="2895600"/>
          <p14:tracePt t="25144" x="7800975" y="2889250"/>
          <p14:tracePt t="25145" x="7788275" y="2882900"/>
          <p14:tracePt t="25150" x="7745413" y="2870200"/>
          <p14:tracePt t="25156" x="7700963" y="2851150"/>
          <p14:tracePt t="25157" x="7694613" y="2851150"/>
          <p14:tracePt t="25162" x="7658100" y="2840038"/>
          <p14:tracePt t="25163" x="7651750" y="2840038"/>
          <p14:tracePt t="25168" x="7626350" y="2840038"/>
          <p14:tracePt t="25169" x="7620000" y="2833688"/>
          <p14:tracePt t="25170" x="7607300" y="2833688"/>
          <p14:tracePt t="25174" x="7570788" y="2827338"/>
          <p14:tracePt t="25181" x="7532688" y="2827338"/>
          <p14:tracePt t="25182" x="7526338" y="2827338"/>
          <p14:tracePt t="25182" x="7519988" y="2827338"/>
          <p14:tracePt t="25187" x="7494588" y="2827338"/>
          <p14:tracePt t="25187" x="7481888" y="2827338"/>
          <p14:tracePt t="25193" x="7451725" y="2827338"/>
          <p14:tracePt t="25194" x="7439025" y="2827338"/>
          <p14:tracePt t="25199" x="7400925" y="2827338"/>
          <p14:tracePt t="25199" x="7394575" y="2827338"/>
          <p14:tracePt t="25205" x="7364413" y="2827338"/>
          <p14:tracePt t="25211" x="7339013" y="2833688"/>
          <p14:tracePt t="25212" x="7332663" y="2833688"/>
          <p14:tracePt t="25217" x="7319963" y="2840038"/>
          <p14:tracePt t="25218" x="7313613" y="2840038"/>
          <p14:tracePt t="25218" x="7307263" y="2844800"/>
          <p14:tracePt t="25223" x="7288213" y="2857500"/>
          <p14:tracePt t="25229" x="7270750" y="2876550"/>
          <p14:tracePt t="25235" x="7258050" y="2895600"/>
          <p14:tracePt t="25236" x="7251700" y="2901950"/>
          <p14:tracePt t="25236" x="7245350" y="2901950"/>
          <p14:tracePt t="25241" x="7245350" y="2914650"/>
          <p14:tracePt t="25242" x="7239000" y="2921000"/>
          <p14:tracePt t="25248" x="7219950" y="2951163"/>
          <p14:tracePt t="25248" x="7213600" y="2963863"/>
          <p14:tracePt t="25253" x="7207250" y="2982913"/>
          <p14:tracePt t="25259" x="7189788" y="3021013"/>
          <p14:tracePt t="25265" x="7183438" y="3044825"/>
          <p14:tracePt t="25271" x="7170738" y="3076575"/>
          <p14:tracePt t="25272" x="7164388" y="3082925"/>
          <p14:tracePt t="25277" x="7158038" y="3108325"/>
          <p14:tracePt t="25278" x="7151688" y="3108325"/>
          <p14:tracePt t="25279" x="7151688" y="3113088"/>
          <p14:tracePt t="25284" x="7151688" y="3132138"/>
          <p14:tracePt t="25284" x="7145338" y="3138488"/>
          <p14:tracePt t="25290" x="7138988" y="3163888"/>
          <p14:tracePt t="25296" x="7132638" y="3195638"/>
          <p14:tracePt t="25297" x="7132638" y="3201988"/>
          <p14:tracePt t="25302" x="7126288" y="3225800"/>
          <p14:tracePt t="25303" x="7126288" y="3232150"/>
          <p14:tracePt t="25303" x="7126288" y="3238500"/>
          <p14:tracePt t="25310" x="7126288" y="3289300"/>
          <p14:tracePt t="25314" x="7126288" y="3306763"/>
          <p14:tracePt t="25314" x="7126288" y="3319463"/>
          <p14:tracePt t="25326" x="7126288" y="3425825"/>
          <p14:tracePt t="25332" x="7126288" y="3475038"/>
          <p14:tracePt t="25333" x="7126288" y="3487738"/>
          <p14:tracePt t="25333" x="7126288" y="3500438"/>
          <p14:tracePt t="25338" x="7126288" y="3525838"/>
          <p14:tracePt t="25339" x="7126288" y="3544888"/>
          <p14:tracePt t="25344" x="7126288" y="3575050"/>
          <p14:tracePt t="25345" x="7126288" y="3587750"/>
          <p14:tracePt t="25350" x="7126288" y="3625850"/>
          <p14:tracePt t="25351" x="7126288" y="3632200"/>
          <p14:tracePt t="25356" x="7138988" y="3668713"/>
          <p14:tracePt t="25362" x="7151688" y="3725863"/>
          <p14:tracePt t="25368" x="7158038" y="3756025"/>
          <p14:tracePt t="25374" x="7164388" y="3787775"/>
          <p14:tracePt t="25380" x="7177088" y="3819525"/>
          <p14:tracePt t="25381" x="7183438" y="3819525"/>
          <p14:tracePt t="25387" x="7183438" y="3843338"/>
          <p14:tracePt t="25387" x="7189788" y="3849688"/>
          <p14:tracePt t="25389" x="7189788" y="3856038"/>
          <p14:tracePt t="25389" x="7194550" y="3862388"/>
          <p14:tracePt t="25393" x="7194550" y="3875088"/>
          <p14:tracePt t="25399" x="7207250" y="3900488"/>
          <p14:tracePt t="25399" x="7207250" y="3906838"/>
          <p14:tracePt t="25405" x="7226300" y="3925888"/>
          <p14:tracePt t="25405" x="7226300" y="3930650"/>
          <p14:tracePt t="25411" x="7245350" y="3956050"/>
          <p14:tracePt t="25412" x="7245350" y="3962400"/>
          <p14:tracePt t="25417" x="7258050" y="3981450"/>
          <p14:tracePt t="25418" x="7264400" y="3981450"/>
          <p14:tracePt t="25423" x="7283450" y="4006850"/>
          <p14:tracePt t="25423" x="7283450" y="4013200"/>
          <p14:tracePt t="25424" x="7288213" y="4013200"/>
          <p14:tracePt t="25429" x="7300913" y="4030663"/>
          <p14:tracePt t="25430" x="7313613" y="4037013"/>
          <p14:tracePt t="25436" x="7332663" y="4056063"/>
          <p14:tracePt t="25441" x="7351713" y="4075113"/>
          <p14:tracePt t="25447" x="7370763" y="4087813"/>
          <p14:tracePt t="25448" x="7381875" y="4094163"/>
          <p14:tracePt t="25449" x="7381875" y="4100513"/>
          <p14:tracePt t="25453" x="7400925" y="4111625"/>
          <p14:tracePt t="25459" x="7426325" y="4124325"/>
          <p14:tracePt t="25460" x="7432675" y="4124325"/>
          <p14:tracePt t="25465" x="7458075" y="4137025"/>
          <p14:tracePt t="25471" x="7481888" y="4143375"/>
          <p14:tracePt t="25477" x="7500938" y="4143375"/>
          <p14:tracePt t="25484" x="7526338" y="4149725"/>
          <p14:tracePt t="25484" x="7532688" y="4149725"/>
          <p14:tracePt t="25489" x="7551738" y="4156075"/>
          <p14:tracePt t="25496" x="7570788" y="4156075"/>
          <p14:tracePt t="25502" x="7594600" y="4156075"/>
          <p14:tracePt t="25508" x="7613650" y="4156075"/>
          <p14:tracePt t="25508" x="7620000" y="4149725"/>
          <p14:tracePt t="25514" x="7639050" y="4143375"/>
          <p14:tracePt t="25520" x="7658100" y="4137025"/>
          <p14:tracePt t="25520" x="7664450" y="4130675"/>
          <p14:tracePt t="25526" x="7681913" y="4124325"/>
          <p14:tracePt t="25532" x="7707313" y="4111625"/>
          <p14:tracePt t="25533" x="7707313" y="4105275"/>
          <p14:tracePt t="25533" x="7713663" y="4100513"/>
          <p14:tracePt t="25538" x="7726363" y="4087813"/>
          <p14:tracePt t="25539" x="7732713" y="4087813"/>
          <p14:tracePt t="25539" x="7739063" y="4081463"/>
          <p14:tracePt t="25544" x="7751763" y="4068763"/>
          <p14:tracePt t="25545" x="7758113" y="4068763"/>
          <p14:tracePt t="25546" x="7762875" y="4062413"/>
          <p14:tracePt t="25550" x="7775575" y="4049713"/>
          <p14:tracePt t="25556" x="7800975" y="4017963"/>
          <p14:tracePt t="25557" x="7807325" y="4013200"/>
          <p14:tracePt t="25558" x="7807325" y="4006850"/>
          <p14:tracePt t="25562" x="7820025" y="3994150"/>
          <p14:tracePt t="25563" x="7832725" y="3981450"/>
          <p14:tracePt t="25564" x="7839075" y="3975100"/>
          <p14:tracePt t="25568" x="7851775" y="3962400"/>
          <p14:tracePt t="25569" x="7851775" y="3956050"/>
          <p14:tracePt t="25570" x="7851775" y="3949700"/>
          <p14:tracePt t="25576" x="7869238" y="3913188"/>
          <p14:tracePt t="25577" x="7875588" y="3906838"/>
          <p14:tracePt t="25581" x="7894638" y="3875088"/>
          <p14:tracePt t="25593" x="7913688" y="3806825"/>
          <p14:tracePt t="25599" x="7926388" y="3749675"/>
          <p14:tracePt t="25600" x="7932738" y="3744913"/>
          <p14:tracePt t="25600" x="7932738" y="3738563"/>
          <p14:tracePt t="25605" x="7932738" y="3706813"/>
          <p14:tracePt t="25605" x="7932738" y="3700463"/>
          <p14:tracePt t="25611" x="7932738" y="3675063"/>
          <p14:tracePt t="25611" x="7932738" y="3656013"/>
          <p14:tracePt t="25617" x="7939088" y="3619500"/>
          <p14:tracePt t="25618" x="7939088" y="3613150"/>
          <p14:tracePt t="25623" x="7939088" y="3575050"/>
          <p14:tracePt t="25629" x="7939088" y="3532188"/>
          <p14:tracePt t="25635" x="7939088" y="3500438"/>
          <p14:tracePt t="25635" x="7939088" y="3494088"/>
          <p14:tracePt t="25641" x="7939088" y="3463925"/>
          <p14:tracePt t="25641" x="7939088" y="3451225"/>
          <p14:tracePt t="25647" x="7932738" y="3425825"/>
          <p14:tracePt t="25647" x="7926388" y="3419475"/>
          <p14:tracePt t="25648" x="7926388" y="3413125"/>
          <p14:tracePt t="25653" x="7920038" y="3394075"/>
          <p14:tracePt t="25654" x="7920038" y="3387725"/>
          <p14:tracePt t="25654" x="7913688" y="3382963"/>
          <p14:tracePt t="25659" x="7907338" y="3370263"/>
          <p14:tracePt t="25660" x="7900988" y="3363913"/>
          <p14:tracePt t="25660" x="7900988" y="3357563"/>
          <p14:tracePt t="25665" x="7888288" y="3338513"/>
          <p14:tracePt t="25671" x="7875588" y="3319463"/>
          <p14:tracePt t="25672" x="7875588" y="3313113"/>
          <p14:tracePt t="25677" x="7858125" y="3294063"/>
          <p14:tracePt t="25683" x="7839075" y="3276600"/>
          <p14:tracePt t="25684" x="7839075" y="3270250"/>
          <p14:tracePt t="25689" x="7826375" y="3257550"/>
          <p14:tracePt t="25690" x="7820025" y="3251200"/>
          <p14:tracePt t="25696" x="7807325" y="3232150"/>
          <p14:tracePt t="25696" x="7800975" y="3232150"/>
          <p14:tracePt t="25702" x="7788275" y="3219450"/>
          <p14:tracePt t="25708" x="7769225" y="3201988"/>
          <p14:tracePt t="25714" x="7751763" y="3189288"/>
          <p14:tracePt t="25714" x="7745413" y="3182938"/>
          <p14:tracePt t="25720" x="7726363" y="3170238"/>
          <p14:tracePt t="25721" x="7726363" y="3163888"/>
          <p14:tracePt t="25721" x="7720013" y="3163888"/>
          <p14:tracePt t="25726" x="7707313" y="3157538"/>
          <p14:tracePt t="25727" x="7700963" y="3151188"/>
          <p14:tracePt t="25727" x="7694613" y="3151188"/>
          <p14:tracePt t="25732" x="7681913" y="3144838"/>
          <p14:tracePt t="25732" x="7681913" y="3138488"/>
          <p14:tracePt t="25733" x="7675563" y="3138488"/>
          <p14:tracePt t="25738" x="7651750" y="3125788"/>
          <p14:tracePt t="25744" x="7626350" y="3119438"/>
          <p14:tracePt t="25745" x="7620000" y="3119438"/>
          <p14:tracePt t="25750" x="7607300" y="3113088"/>
          <p14:tracePt t="25751" x="7600950" y="3108325"/>
          <p14:tracePt t="25751" x="7594600" y="3108325"/>
          <p14:tracePt t="25756" x="7581900" y="3108325"/>
          <p14:tracePt t="25757" x="7570788" y="3108325"/>
          <p14:tracePt t="25762" x="7558088" y="3101975"/>
          <p14:tracePt t="25763" x="7551738" y="3101975"/>
          <p14:tracePt t="25768" x="7526338" y="3101975"/>
          <p14:tracePt t="25769" x="7519988" y="3101975"/>
          <p14:tracePt t="25774" x="7500938" y="3101975"/>
          <p14:tracePt t="25775" x="7494588" y="3101975"/>
          <p14:tracePt t="25780" x="7458075" y="3101975"/>
          <p14:tracePt t="25786" x="7432675" y="3101975"/>
          <p14:tracePt t="25792" x="7400925" y="3101975"/>
          <p14:tracePt t="25793" x="7394575" y="3101975"/>
          <p14:tracePt t="25798" x="7370763" y="3108325"/>
          <p14:tracePt t="25799" x="7364413" y="3108325"/>
          <p14:tracePt t="25805" x="7339013" y="3113088"/>
          <p14:tracePt t="25811" x="7313613" y="3125788"/>
          <p14:tracePt t="25812" x="7307263" y="3125788"/>
          <p14:tracePt t="25812" x="7300913" y="3132138"/>
          <p14:tracePt t="25817" x="7283450" y="3138488"/>
          <p14:tracePt t="25823" x="7264400" y="3151188"/>
          <p14:tracePt t="25823" x="7251700" y="3157538"/>
          <p14:tracePt t="25829" x="7226300" y="3170238"/>
          <p14:tracePt t="25835" x="7200900" y="3182938"/>
          <p14:tracePt t="25836" x="7200900" y="3189288"/>
          <p14:tracePt t="25836" x="7200900" y="3195638"/>
          <p14:tracePt t="25841" x="7183438" y="3206750"/>
          <p14:tracePt t="25842" x="7177088" y="3213100"/>
          <p14:tracePt t="25847" x="7164388" y="3232150"/>
          <p14:tracePt t="25848" x="7158038" y="3238500"/>
          <p14:tracePt t="25853" x="7145338" y="3263900"/>
          <p14:tracePt t="25854" x="7138988" y="3263900"/>
          <p14:tracePt t="25859" x="7126288" y="3294063"/>
          <p14:tracePt t="25860" x="7126288" y="3300413"/>
          <p14:tracePt t="25860" x="7119938" y="3306763"/>
          <p14:tracePt t="25865" x="7113588" y="3332163"/>
          <p14:tracePt t="25866" x="7113588" y="3338513"/>
          <p14:tracePt t="25867" x="7107238" y="3357563"/>
          <p14:tracePt t="25871" x="7100888" y="3387725"/>
          <p14:tracePt t="25877" x="7083425" y="3444875"/>
          <p14:tracePt t="25885" x="7070725" y="3506788"/>
          <p14:tracePt t="25886" x="7064375" y="3525838"/>
          <p14:tracePt t="25889" x="7058025" y="3563938"/>
          <p14:tracePt t="25901" x="7045325" y="3694113"/>
          <p14:tracePt t="25907" x="7045325" y="3762375"/>
          <p14:tracePt t="25908" x="7045325" y="3775075"/>
          <p14:tracePt t="25913" x="7045325" y="3819525"/>
          <p14:tracePt t="25914" x="7045325" y="3832225"/>
          <p14:tracePt t="25915" x="7045325" y="3836988"/>
          <p14:tracePt t="25920" x="7045325" y="3887788"/>
          <p14:tracePt t="25926" x="7045325" y="3949700"/>
          <p14:tracePt t="25926" x="7045325" y="3956050"/>
          <p14:tracePt t="25932" x="7051675" y="4017963"/>
          <p14:tracePt t="25933" x="7051675" y="4024313"/>
          <p14:tracePt t="25933" x="7051675" y="4030663"/>
          <p14:tracePt t="25938" x="7051675" y="4056063"/>
          <p14:tracePt t="25939" x="7058025" y="4075113"/>
          <p14:tracePt t="25939" x="7058025" y="4087813"/>
          <p14:tracePt t="25944" x="7058025" y="4117975"/>
          <p14:tracePt t="25945" x="7064375" y="4130675"/>
          <p14:tracePt t="25950" x="7077075" y="4175125"/>
          <p14:tracePt t="25956" x="7077075" y="4217988"/>
          <p14:tracePt t="25962" x="7089775" y="4262438"/>
          <p14:tracePt t="25963" x="7089775" y="4275138"/>
          <p14:tracePt t="25968" x="7100888" y="4324350"/>
          <p14:tracePt t="25974" x="7113588" y="4386263"/>
          <p14:tracePt t="25975" x="7113588" y="4398963"/>
          <p14:tracePt t="25976" x="7113588" y="4405313"/>
          <p14:tracePt t="25980" x="7119938" y="4437063"/>
          <p14:tracePt t="25981" x="7119938" y="4456113"/>
          <p14:tracePt t="25986" x="7132638" y="4498975"/>
          <p14:tracePt t="25987" x="7132638" y="4505325"/>
          <p14:tracePt t="25992" x="7132638" y="4560888"/>
          <p14:tracePt t="25999" x="7145338" y="4611688"/>
          <p14:tracePt t="25999" x="7145338" y="4624388"/>
          <p14:tracePt t="26004" x="7151688" y="4667250"/>
          <p14:tracePt t="26011" x="7158038" y="4724400"/>
          <p14:tracePt t="26011" x="7158038" y="4730750"/>
          <p14:tracePt t="26016" x="7164388" y="4773613"/>
          <p14:tracePt t="26023" x="7177088" y="4829175"/>
          <p14:tracePt t="26024" x="7183438" y="4835525"/>
          <p14:tracePt t="26024" x="7183438" y="4841875"/>
          <p14:tracePt t="26029" x="7189788" y="4873625"/>
          <p14:tracePt t="26029" x="7189788" y="4886325"/>
          <p14:tracePt t="26035" x="7200900" y="4918075"/>
          <p14:tracePt t="26035" x="7200900" y="4929188"/>
          <p14:tracePt t="26041" x="7219950" y="4973638"/>
          <p14:tracePt t="26042" x="7219950" y="4979988"/>
          <p14:tracePt t="26042" x="7219950" y="4992688"/>
          <p14:tracePt t="26047" x="7232650" y="5016500"/>
          <p14:tracePt t="26048" x="7232650" y="5022850"/>
          <p14:tracePt t="26048" x="7232650" y="5029200"/>
          <p14:tracePt t="26053" x="7245350" y="5041900"/>
          <p14:tracePt t="26053" x="7245350" y="5054600"/>
          <p14:tracePt t="26059" x="7251700" y="5080000"/>
          <p14:tracePt t="26059" x="7258050" y="5086350"/>
          <p14:tracePt t="26065" x="7264400" y="5099050"/>
          <p14:tracePt t="26066" x="7264400" y="5103813"/>
          <p14:tracePt t="26071" x="7270750" y="5116513"/>
          <p14:tracePt t="26072" x="7270750" y="5122863"/>
          <p14:tracePt t="26077" x="7270750" y="5129213"/>
          <p14:tracePt t="26084" x="7277100" y="5141913"/>
          <p14:tracePt t="26089" x="7277100" y="5148263"/>
          <p14:tracePt t="26101" x="7283450" y="5148263"/>
          <p14:tracePt t="26209" x="7283450" y="5141913"/>
          <p14:tracePt t="26211" x="7283450" y="5135563"/>
          <p14:tracePt t="26215" x="7283450" y="5129213"/>
          <p14:tracePt t="26218" x="7283450" y="5122863"/>
          <p14:tracePt t="26223" x="7288213" y="5116513"/>
          <p14:tracePt t="26229" x="7288213" y="5103813"/>
          <p14:tracePt t="26229" x="7288213" y="5099050"/>
          <p14:tracePt t="26235" x="7288213" y="5086350"/>
          <p14:tracePt t="26241" x="7294563" y="5073650"/>
          <p14:tracePt t="26247" x="7294563" y="5054600"/>
          <p14:tracePt t="26253" x="7294563" y="5048250"/>
          <p14:tracePt t="26253" x="7300913" y="5048250"/>
          <p14:tracePt t="26259" x="7300913" y="5041900"/>
          <p14:tracePt t="26259" x="7300913" y="5035550"/>
          <p14:tracePt t="26272" x="7300913" y="5029200"/>
          <p14:tracePt t="26286" x="7307263" y="5022850"/>
          <p14:tracePt t="26298" x="7307263" y="5016500"/>
          <p14:tracePt t="26302" x="7307263" y="5010150"/>
          <p14:tracePt t="26307" x="7313613" y="5010150"/>
          <p14:tracePt t="26313" x="7319963" y="5005388"/>
          <p14:tracePt t="26318" x="7319963" y="4999038"/>
          <p14:tracePt t="26323" x="7326313" y="4999038"/>
          <p14:tracePt t="26325" x="7326313" y="4992688"/>
          <p14:tracePt t="26332" x="7332663" y="4979988"/>
          <p14:tracePt t="26338" x="7345363" y="4973638"/>
          <p14:tracePt t="26344" x="7351713" y="4960938"/>
          <p14:tracePt t="26345" x="7351713" y="4954588"/>
          <p14:tracePt t="26349" x="7358063" y="4948238"/>
          <p14:tracePt t="26356" x="7364413" y="4929188"/>
          <p14:tracePt t="26362" x="7370763" y="4918075"/>
          <p14:tracePt t="26368" x="7377113" y="4905375"/>
          <p14:tracePt t="26368" x="7377113" y="4899025"/>
          <p14:tracePt t="26374" x="7377113" y="4879975"/>
          <p14:tracePt t="26380" x="7381875" y="4867275"/>
          <p14:tracePt t="26381" x="7381875" y="4860925"/>
          <p14:tracePt t="26386" x="7381875" y="4848225"/>
          <p14:tracePt t="26392" x="7381875" y="4835525"/>
          <p14:tracePt t="26393" x="7381875" y="4829175"/>
          <p14:tracePt t="26399" x="7381875" y="4824413"/>
          <p14:tracePt t="26404" x="7388225" y="4818063"/>
          <p14:tracePt t="26412" x="7388225" y="4811713"/>
          <p14:tracePt t="26417" x="7388225" y="4805363"/>
          <p14:tracePt t="26429" x="7388225" y="4799013"/>
          <p14:tracePt t="26435" x="7381875" y="4792663"/>
          <p14:tracePt t="26444" x="7381875" y="4786313"/>
          <p14:tracePt t="26445" x="7381875" y="4779963"/>
          <p14:tracePt t="26447" x="7377113" y="4779963"/>
          <p14:tracePt t="26453" x="7377113" y="4773613"/>
          <p14:tracePt t="26459" x="7370763" y="4773613"/>
          <p14:tracePt t="26465" x="7364413" y="4767263"/>
          <p14:tracePt t="26475" x="7364413" y="4760913"/>
          <p14:tracePt t="26483" x="7358063" y="4760913"/>
          <p14:tracePt t="26484" x="7358063" y="4754563"/>
          <p14:tracePt t="26490" x="7351713" y="4748213"/>
          <p14:tracePt t="26501" x="7345363" y="4748213"/>
          <p14:tracePt t="26502" x="7339013" y="4748213"/>
          <p14:tracePt t="26507" x="7339013" y="4741863"/>
          <p14:tracePt t="26533" x="7332663" y="4741863"/>
          <p14:tracePt t="26542" x="7332663" y="4737100"/>
          <p14:tracePt t="26547" x="7326313" y="4737100"/>
          <p14:tracePt t="26558" x="7319963" y="4737100"/>
          <p14:tracePt t="26560" x="7313613" y="4737100"/>
          <p14:tracePt t="26565" x="7307263" y="4737100"/>
          <p14:tracePt t="26568" x="7300913" y="4737100"/>
          <p14:tracePt t="26574" x="7294563" y="4741863"/>
          <p14:tracePt t="26575" x="7288213" y="4741863"/>
          <p14:tracePt t="26580" x="7277100" y="4754563"/>
          <p14:tracePt t="26581" x="7277100" y="4760913"/>
          <p14:tracePt t="26586" x="7258050" y="4767263"/>
          <p14:tracePt t="26587" x="7258050" y="4773613"/>
          <p14:tracePt t="26592" x="7245350" y="4786313"/>
          <p14:tracePt t="26593" x="7245350" y="4792663"/>
          <p14:tracePt t="26598" x="7232650" y="4811713"/>
          <p14:tracePt t="26599" x="7219950" y="4818063"/>
          <p14:tracePt t="26604" x="7207250" y="4829175"/>
          <p14:tracePt t="26605" x="7207250" y="4841875"/>
          <p14:tracePt t="26610" x="7189788" y="4860925"/>
          <p14:tracePt t="26616" x="7170738" y="4886325"/>
          <p14:tracePt t="26622" x="7151688" y="4918075"/>
          <p14:tracePt t="26623" x="7145338" y="4918075"/>
          <p14:tracePt t="26624" x="7145338" y="4922838"/>
          <p14:tracePt t="26629" x="7132638" y="4941888"/>
          <p14:tracePt t="26634" x="7119938" y="4967288"/>
          <p14:tracePt t="26641" x="7100888" y="4986338"/>
          <p14:tracePt t="26647" x="7096125" y="5016500"/>
          <p14:tracePt t="26653" x="7083425" y="5035550"/>
          <p14:tracePt t="26653" x="7083425" y="5041900"/>
          <p14:tracePt t="26654" x="7083425" y="5048250"/>
          <p14:tracePt t="26659" x="7077075" y="5060950"/>
          <p14:tracePt t="26659" x="7077075" y="5067300"/>
          <p14:tracePt t="26666" x="7070725" y="5092700"/>
          <p14:tracePt t="26666" x="7064375" y="5092700"/>
          <p14:tracePt t="26667" x="7064375" y="5099050"/>
          <p14:tracePt t="26671" x="7064375" y="5103813"/>
          <p14:tracePt t="26672" x="7064375" y="5116513"/>
          <p14:tracePt t="26683" x="7058025" y="5148263"/>
          <p14:tracePt t="26689" x="7058025" y="5167313"/>
          <p14:tracePt t="26695" x="7058025" y="5180013"/>
          <p14:tracePt t="26695" x="7058025" y="5186363"/>
          <p14:tracePt t="26701" x="7058025" y="5191125"/>
          <p14:tracePt t="26707" x="7058025" y="5203825"/>
          <p14:tracePt t="26708" x="7058025" y="5210175"/>
          <p14:tracePt t="26713" x="7058025" y="5216525"/>
          <p14:tracePt t="26719" x="7064375" y="5235575"/>
          <p14:tracePt t="26725" x="7070725" y="5248275"/>
          <p14:tracePt t="26732" x="7077075" y="5260975"/>
          <p14:tracePt t="26737" x="7077075" y="5267325"/>
          <p14:tracePt t="26743" x="7089775" y="5273675"/>
          <p14:tracePt t="26749" x="7096125" y="5284788"/>
          <p14:tracePt t="26756" x="7107238" y="5297488"/>
          <p14:tracePt t="26761" x="7119938" y="5303838"/>
          <p14:tracePt t="26768" x="7132638" y="5316538"/>
          <p14:tracePt t="26774" x="7145338" y="5322888"/>
          <p14:tracePt t="26774" x="7151688" y="5322888"/>
          <p14:tracePt t="26780" x="7170738" y="5335588"/>
          <p14:tracePt t="26786" x="7189788" y="5341938"/>
          <p14:tracePt t="26786" x="7194550" y="5341938"/>
          <p14:tracePt t="26792" x="7213600" y="5348288"/>
          <p14:tracePt t="26792" x="7219950" y="5348288"/>
          <p14:tracePt t="26793" x="7232650" y="5348288"/>
          <p14:tracePt t="26798" x="7239000" y="5348288"/>
          <p14:tracePt t="26799" x="7245350" y="5348288"/>
          <p14:tracePt t="26799" x="7258050" y="5354638"/>
          <p14:tracePt t="26804" x="7288213" y="5354638"/>
          <p14:tracePt t="26810" x="7326313" y="5354638"/>
          <p14:tracePt t="26811" x="7332663" y="5354638"/>
          <p14:tracePt t="26816" x="7358063" y="5354638"/>
          <p14:tracePt t="26817" x="7364413" y="5354638"/>
          <p14:tracePt t="26822" x="7400925" y="5354638"/>
          <p14:tracePt t="26823" x="7407275" y="5354638"/>
          <p14:tracePt t="26828" x="7451725" y="5341938"/>
          <p14:tracePt t="26834" x="7494588" y="5329238"/>
          <p14:tracePt t="26840" x="7539038" y="5322888"/>
          <p14:tracePt t="26841" x="7545388" y="5316538"/>
          <p14:tracePt t="26846" x="7581900" y="5303838"/>
          <p14:tracePt t="26847" x="7594600" y="5303838"/>
          <p14:tracePt t="26848" x="7600950" y="5303838"/>
          <p14:tracePt t="26852" x="7639050" y="5284788"/>
          <p14:tracePt t="26853" x="7645400" y="5284788"/>
          <p14:tracePt t="26854" x="7651750" y="5284788"/>
          <p14:tracePt t="26859" x="7694613" y="5273675"/>
          <p14:tracePt t="26865" x="7739063" y="5254625"/>
          <p14:tracePt t="26866" x="7745413" y="5254625"/>
          <p14:tracePt t="26871" x="7788275" y="5235575"/>
          <p14:tracePt t="26877" x="7826375" y="5222875"/>
          <p14:tracePt t="26878" x="7826375" y="5216525"/>
          <p14:tracePt t="26883" x="7858125" y="5203825"/>
          <p14:tracePt t="26889" x="7888288" y="5186363"/>
          <p14:tracePt t="26895" x="7907338" y="5173663"/>
          <p14:tracePt t="26895" x="7913688" y="5167313"/>
          <p14:tracePt t="26901" x="7932738" y="5148263"/>
          <p14:tracePt t="26902" x="7939088" y="5141913"/>
          <p14:tracePt t="26902" x="7945438" y="5141913"/>
          <p14:tracePt t="26907" x="7951788" y="5129213"/>
          <p14:tracePt t="26908" x="7956550" y="5122863"/>
          <p14:tracePt t="26908" x="7962900" y="5122863"/>
          <p14:tracePt t="26909" x="7962900" y="5116513"/>
          <p14:tracePt t="26913" x="7969250" y="5103813"/>
          <p14:tracePt t="26914" x="7975600" y="5099050"/>
          <p14:tracePt t="26919" x="7988300" y="5080000"/>
          <p14:tracePt t="26920" x="7988300" y="5073650"/>
          <p14:tracePt t="26925" x="8001000" y="5054600"/>
          <p14:tracePt t="26926" x="8001000" y="5048250"/>
          <p14:tracePt t="26931" x="8013700" y="5022850"/>
          <p14:tracePt t="26937" x="8032750" y="4992688"/>
          <p14:tracePt t="26943" x="8039100" y="4960938"/>
          <p14:tracePt t="26949" x="8056563" y="4929188"/>
          <p14:tracePt t="26956" x="8069263" y="4899025"/>
          <p14:tracePt t="26956" x="8069263" y="4892675"/>
          <p14:tracePt t="26961" x="8081963" y="4860925"/>
          <p14:tracePt t="26962" x="8081963" y="4854575"/>
          <p14:tracePt t="26968" x="8094663" y="4818063"/>
          <p14:tracePt t="26974" x="8107363" y="4779963"/>
          <p14:tracePt t="26975" x="8107363" y="4773613"/>
          <p14:tracePt t="26975" x="8107363" y="4767263"/>
          <p14:tracePt t="26980" x="8113713" y="4741863"/>
          <p14:tracePt t="26981" x="8120063" y="4730750"/>
          <p14:tracePt t="26986" x="8126413" y="4692650"/>
          <p14:tracePt t="26987" x="8132763" y="4679950"/>
          <p14:tracePt t="26992" x="8139113" y="4648200"/>
          <p14:tracePt t="26993" x="8139113" y="4643438"/>
          <p14:tracePt t="26998" x="8143875" y="4611688"/>
          <p14:tracePt t="26999" x="8143875" y="4605338"/>
          <p14:tracePt t="27004" x="8143875" y="4573588"/>
          <p14:tracePt t="27005" x="8150225" y="4567238"/>
          <p14:tracePt t="27010" x="8150225" y="4537075"/>
          <p14:tracePt t="27011" x="8150225" y="4530725"/>
          <p14:tracePt t="27016" x="8150225" y="4492625"/>
          <p14:tracePt t="27022" x="8150225" y="4467225"/>
          <p14:tracePt t="27022" x="8150225" y="4462463"/>
          <p14:tracePt t="27023" x="8150225" y="4456113"/>
          <p14:tracePt t="27028" x="8150225" y="4437063"/>
          <p14:tracePt t="27029" x="8150225" y="4430713"/>
          <p14:tracePt t="27035" x="8150225" y="4405313"/>
          <p14:tracePt t="27040" x="8150225" y="4379913"/>
          <p14:tracePt t="27046" x="8143875" y="4362450"/>
          <p14:tracePt t="27052" x="8143875" y="4337050"/>
          <p14:tracePt t="27053" x="8143875" y="4330700"/>
          <p14:tracePt t="27058" x="8139113" y="4318000"/>
          <p14:tracePt t="27065" x="8132763" y="4305300"/>
          <p14:tracePt t="27065" x="8126413" y="4298950"/>
          <p14:tracePt t="27071" x="8126413" y="4292600"/>
          <p14:tracePt t="27071" x="8126413" y="4286250"/>
          <p14:tracePt t="27077" x="8113713" y="4275138"/>
          <p14:tracePt t="27083" x="8107363" y="4262438"/>
          <p14:tracePt t="27089" x="8094663" y="4243388"/>
          <p14:tracePt t="27089" x="8094663" y="4237038"/>
          <p14:tracePt t="27095" x="8081963" y="4224338"/>
          <p14:tracePt t="27095" x="8075613" y="4217988"/>
          <p14:tracePt t="27101" x="8050213" y="4187825"/>
          <p14:tracePt t="27107" x="8032750" y="4162425"/>
          <p14:tracePt t="27108" x="8020050" y="4156075"/>
          <p14:tracePt t="27114" x="7988300" y="4124325"/>
          <p14:tracePt t="27119" x="7969250" y="4105275"/>
          <p14:tracePt t="27120" x="7962900" y="4094163"/>
          <p14:tracePt t="27120" x="7956550" y="4094163"/>
          <p14:tracePt t="27131" x="7913688" y="4049713"/>
          <p14:tracePt t="27132" x="7907338" y="4049713"/>
          <p14:tracePt t="27137" x="7894638" y="4030663"/>
          <p14:tracePt t="27138" x="7888288" y="4030663"/>
          <p14:tracePt t="27143" x="7875588" y="4024313"/>
          <p14:tracePt t="27149" x="7858125" y="4013200"/>
          <p14:tracePt t="27155" x="7845425" y="4006850"/>
          <p14:tracePt t="27161" x="7832725" y="4000500"/>
          <p14:tracePt t="27167" x="7813675" y="3987800"/>
          <p14:tracePt t="27174" x="7800975" y="3987800"/>
          <p14:tracePt t="27174" x="7794625" y="3981450"/>
          <p14:tracePt t="27180" x="7788275" y="3981450"/>
          <p14:tracePt t="27180" x="7781925" y="3981450"/>
          <p14:tracePt t="27186" x="7769225" y="3975100"/>
          <p14:tracePt t="27191" x="7758113" y="3975100"/>
          <p14:tracePt t="27198" x="7739063" y="3968750"/>
          <p14:tracePt t="27204" x="7720013" y="3962400"/>
          <p14:tracePt t="27210" x="7707313" y="3962400"/>
          <p14:tracePt t="27211" x="7700963" y="3962400"/>
          <p14:tracePt t="27216" x="7688263" y="3962400"/>
          <p14:tracePt t="27222" x="7669213" y="3962400"/>
          <p14:tracePt t="27228" x="7658100" y="3968750"/>
          <p14:tracePt t="27234" x="7645400" y="3975100"/>
          <p14:tracePt t="27240" x="7626350" y="3987800"/>
          <p14:tracePt t="27246" x="7613650" y="4000500"/>
          <p14:tracePt t="27247" x="7613650" y="4006850"/>
          <p14:tracePt t="27253" x="7594600" y="4024313"/>
          <p14:tracePt t="27258" x="7581900" y="4043363"/>
          <p14:tracePt t="27265" x="7564438" y="4068763"/>
          <p14:tracePt t="27265" x="7564438" y="4081463"/>
          <p14:tracePt t="27266" x="7558088" y="4081463"/>
          <p14:tracePt t="27270" x="7551738" y="4094163"/>
          <p14:tracePt t="27271" x="7545388" y="4100513"/>
          <p14:tracePt t="27277" x="7526338" y="4124325"/>
          <p14:tracePt t="27277" x="7526338" y="4130675"/>
          <p14:tracePt t="27278" x="7519988" y="4137025"/>
          <p14:tracePt t="27283" x="7507288" y="4156075"/>
          <p14:tracePt t="27289" x="7488238" y="4194175"/>
          <p14:tracePt t="27295" x="7470775" y="4217988"/>
          <p14:tracePt t="27301" x="7458075" y="4249738"/>
          <p14:tracePt t="27301" x="7451725" y="4256088"/>
          <p14:tracePt t="27307" x="7445375" y="4286250"/>
          <p14:tracePt t="27308" x="7439025" y="4286250"/>
          <p14:tracePt t="27314" x="7432675" y="4311650"/>
          <p14:tracePt t="27314" x="7432675" y="4318000"/>
          <p14:tracePt t="27319" x="7419975" y="4349750"/>
          <p14:tracePt t="27325" x="7407275" y="4386263"/>
          <p14:tracePt t="27325" x="7407275" y="4398963"/>
          <p14:tracePt t="27327" x="7407275" y="4405313"/>
          <p14:tracePt t="27327" x="7407275" y="4411663"/>
          <p14:tracePt t="27331" x="7407275" y="4430713"/>
          <p14:tracePt t="27332" x="7400925" y="4437063"/>
          <p14:tracePt t="27332" x="7400925" y="4443413"/>
          <p14:tracePt t="27337" x="7400925" y="4467225"/>
          <p14:tracePt t="27338" x="7400925" y="4473575"/>
          <p14:tracePt t="27343" x="7400925" y="4505325"/>
          <p14:tracePt t="27349" x="7394575" y="4530725"/>
          <p14:tracePt t="27350" x="7394575" y="4537075"/>
          <p14:tracePt t="27355" x="7394575" y="4560888"/>
          <p14:tracePt t="27363" x="7394575" y="4592638"/>
          <p14:tracePt t="27367" x="7394575" y="4611688"/>
          <p14:tracePt t="27380" x="7394575" y="4643438"/>
          <p14:tracePt t="27386" x="7394575" y="4660900"/>
          <p14:tracePt t="27392" x="7394575" y="4673600"/>
          <p14:tracePt t="27392" x="7394575" y="4679950"/>
          <p14:tracePt t="27398" x="7394575" y="4686300"/>
          <p14:tracePt t="27398" x="7394575" y="4692650"/>
          <p14:tracePt t="27404" x="7394575" y="4705350"/>
          <p14:tracePt t="27410" x="7394575" y="4711700"/>
          <p14:tracePt t="27416" x="7394575" y="4730750"/>
          <p14:tracePt t="27424" x="7394575" y="4737100"/>
          <p14:tracePt t="27428" x="7394575" y="4741863"/>
          <p14:tracePt t="27440" x="7400925" y="4754563"/>
          <p14:tracePt t="27453" x="7400925" y="4760913"/>
          <p14:tracePt t="27462" x="7407275" y="4760913"/>
          <p14:tracePt t="27471" x="7413625" y="4767263"/>
          <p14:tracePt t="27507" x="7413625" y="4773613"/>
          <p14:tracePt t="28843" x="7419975" y="4773613"/>
          <p14:tracePt t="28844" x="7426325" y="4767263"/>
          <p14:tracePt t="28846" x="7432675" y="4767263"/>
          <p14:tracePt t="28852" x="7464425" y="4748213"/>
          <p14:tracePt t="28852" x="7464425" y="4741863"/>
          <p14:tracePt t="28858" x="7507288" y="4724400"/>
          <p14:tracePt t="28858" x="7519988" y="4718050"/>
          <p14:tracePt t="28870" x="7651750" y="4637088"/>
          <p14:tracePt t="28871" x="7669213" y="4618038"/>
          <p14:tracePt t="28876" x="7758113" y="4567238"/>
          <p14:tracePt t="28877" x="7769225" y="4556125"/>
          <p14:tracePt t="28882" x="7875588" y="4498975"/>
          <p14:tracePt t="28883" x="7894638" y="4486275"/>
          <p14:tracePt t="28888" x="7962900" y="4449763"/>
          <p14:tracePt t="28889" x="8007350" y="4430713"/>
          <p14:tracePt t="28894" x="8069263" y="4392613"/>
          <p14:tracePt t="28895" x="8081963" y="4386263"/>
          <p14:tracePt t="28900" x="8126413" y="4362450"/>
          <p14:tracePt t="28901" x="8132763" y="4356100"/>
          <p14:tracePt t="28901" x="8143875" y="4349750"/>
          <p14:tracePt t="28906" x="8150225" y="4337050"/>
          <p14:tracePt t="28912" x="8150225" y="4330700"/>
          <p14:tracePt t="28918" x="8150225" y="4324350"/>
          <p14:tracePt t="28940" x="8150225" y="4318000"/>
          <p14:tracePt t="28947" x="8143875" y="4311650"/>
          <p14:tracePt t="28948" x="8143875" y="4305300"/>
          <p14:tracePt t="28955" x="8143875" y="4292600"/>
          <p14:tracePt t="28961" x="8143875" y="4275138"/>
          <p14:tracePt t="28962" x="8143875" y="4268788"/>
          <p14:tracePt t="28968" x="8143875" y="4243388"/>
          <p14:tracePt t="28969" x="8150225" y="4243388"/>
          <p14:tracePt t="28969" x="8150225" y="4237038"/>
          <p14:tracePt t="28972" x="8162925" y="4224338"/>
          <p14:tracePt t="28985" x="8213725" y="4168775"/>
          <p14:tracePt t="28986" x="8220075" y="4162425"/>
          <p14:tracePt t="28991" x="8256588" y="4124325"/>
          <p14:tracePt t="28992" x="8262938" y="4117975"/>
          <p14:tracePt t="28997" x="8288338" y="4087813"/>
          <p14:tracePt t="28998" x="8301038" y="4081463"/>
          <p14:tracePt t="28998" x="8307388" y="4075113"/>
          <p14:tracePt t="28999" x="8313738" y="4068763"/>
          <p14:tracePt t="29003" x="8332788" y="4049713"/>
          <p14:tracePt t="29004" x="8332788" y="4043363"/>
          <p14:tracePt t="29004" x="8343900" y="4037013"/>
          <p14:tracePt t="29009" x="8369300" y="4013200"/>
          <p14:tracePt t="29010" x="8375650" y="4006850"/>
          <p14:tracePt t="29010" x="8375650" y="4000500"/>
          <p14:tracePt t="29015" x="8413750" y="3975100"/>
          <p14:tracePt t="29021" x="8450263" y="3943350"/>
          <p14:tracePt t="29022" x="8456613" y="3937000"/>
          <p14:tracePt t="29027" x="8501063" y="3906838"/>
          <p14:tracePt t="29033" x="8543925" y="3881438"/>
          <p14:tracePt t="29034" x="8550275" y="3875088"/>
          <p14:tracePt t="29039" x="8575675" y="3856038"/>
          <p14:tracePt t="29046" x="8613775" y="3836988"/>
          <p14:tracePt t="29051" x="8631238" y="3832225"/>
          <p14:tracePt t="29057" x="8669338" y="3813175"/>
          <p14:tracePt t="29058" x="8675688" y="3813175"/>
          <p14:tracePt t="29063" x="8694738" y="3800475"/>
          <p14:tracePt t="29070" x="8713788" y="3787775"/>
          <p14:tracePt t="29076" x="8724900" y="3775075"/>
          <p14:tracePt t="29076" x="8731250" y="3775075"/>
          <p14:tracePt t="29082" x="8743950" y="3762375"/>
          <p14:tracePt t="29088" x="8750300" y="3749675"/>
          <p14:tracePt t="29095" x="8763000" y="3738563"/>
          <p14:tracePt t="29100" x="8769350" y="3725863"/>
          <p14:tracePt t="29101" x="8775700" y="3719513"/>
          <p14:tracePt t="29112" x="8801100" y="3681413"/>
          <p14:tracePt t="29113" x="8801100" y="3675063"/>
          <p14:tracePt t="29118" x="8812213" y="3662363"/>
          <p14:tracePt t="29118" x="8818563" y="3656013"/>
          <p14:tracePt t="29119" x="8818563" y="3651250"/>
          <p14:tracePt t="29124" x="8824913" y="3638550"/>
          <p14:tracePt t="29125" x="8831263" y="3632200"/>
          <p14:tracePt t="29126" x="8837613" y="3625850"/>
          <p14:tracePt t="29130" x="8843963" y="3606800"/>
          <p14:tracePt t="29136" x="8863013" y="3581400"/>
          <p14:tracePt t="29137" x="8869363" y="3575050"/>
          <p14:tracePt t="29142" x="8888413" y="3551238"/>
          <p14:tracePt t="29148" x="8901113" y="3525838"/>
          <p14:tracePt t="29154" x="8924925" y="3494088"/>
          <p14:tracePt t="29160" x="8937625" y="3463925"/>
          <p14:tracePt t="29161" x="8943975" y="3463925"/>
          <p14:tracePt t="29167" x="8950325" y="3438525"/>
          <p14:tracePt t="29172" x="8956675" y="3413125"/>
          <p14:tracePt t="29173" x="8956675" y="3406775"/>
          <p14:tracePt t="29174" x="8956675" y="3400425"/>
          <p14:tracePt t="29179" x="8963025" y="3387725"/>
          <p14:tracePt t="29179" x="8969375" y="3382963"/>
          <p14:tracePt t="29185" x="8969375" y="3357563"/>
          <p14:tracePt t="29185" x="8975725" y="3351213"/>
          <p14:tracePt t="29191" x="8975725" y="3325813"/>
          <p14:tracePt t="29197" x="8975725" y="3306763"/>
          <p14:tracePt t="29198" x="8975725" y="3300413"/>
          <p14:tracePt t="29203" x="8975725" y="3282950"/>
          <p14:tracePt t="29209" x="8975725" y="3263900"/>
          <p14:tracePt t="29210" x="8975725" y="3257550"/>
          <p14:tracePt t="29210" x="8975725" y="3251200"/>
          <p14:tracePt t="29216" x="8975725" y="3238500"/>
          <p14:tracePt t="29221" x="8975725" y="3225800"/>
          <p14:tracePt t="29222" x="8975725" y="3219450"/>
          <p14:tracePt t="29233" x="8975725" y="3182938"/>
          <p14:tracePt t="29239" x="8975725" y="3170238"/>
          <p14:tracePt t="29245" x="8975725" y="3151188"/>
          <p14:tracePt t="29251" x="8975725" y="3125788"/>
          <p14:tracePt t="29257" x="8969375" y="3101975"/>
          <p14:tracePt t="29263" x="8969375" y="3082925"/>
          <p14:tracePt t="29264" x="8969375" y="3076575"/>
          <p14:tracePt t="29269" x="8963025" y="3063875"/>
          <p14:tracePt t="29276" x="8956675" y="3044825"/>
          <p14:tracePt t="29282" x="8950325" y="3032125"/>
          <p14:tracePt t="29287" x="8950325" y="3021013"/>
          <p14:tracePt t="29293" x="8943975" y="3014663"/>
          <p14:tracePt t="29300" x="8943975" y="3008313"/>
          <p14:tracePt t="29301" x="8943975" y="3001963"/>
          <p14:tracePt t="29312" x="8937625" y="3001963"/>
          <p14:tracePt t="29314" x="8937625" y="2995613"/>
          <p14:tracePt t="29326" x="8931275" y="2989263"/>
          <p14:tracePt t="29337" x="8931275" y="2982913"/>
          <p14:tracePt t="29342" x="8931275" y="2976563"/>
          <p14:tracePt t="29351" x="8931275" y="2970213"/>
          <p14:tracePt t="29352" x="8924925" y="2970213"/>
          <p14:tracePt t="29355" x="8924925" y="2963863"/>
          <p14:tracePt t="29361" x="8924925" y="2957513"/>
          <p14:tracePt t="29366" x="8924925" y="2951163"/>
          <p14:tracePt t="29372" x="8918575" y="2944813"/>
          <p14:tracePt t="29380" x="8918575" y="2938463"/>
          <p14:tracePt t="29505" x="8918575" y="2944813"/>
          <p14:tracePt t="29511" x="8918575" y="2951163"/>
          <p14:tracePt t="29513" x="8918575" y="2957513"/>
          <p14:tracePt t="29519" x="8918575" y="2963863"/>
          <p14:tracePt t="29525" x="8918575" y="2970213"/>
          <p14:tracePt t="29536" x="8918575" y="2976563"/>
          <p14:tracePt t="29540" x="8918575" y="2982913"/>
          <p14:tracePt t="29545" x="8924925" y="2982913"/>
          <p14:tracePt t="29553" x="8924925" y="2989263"/>
          <p14:tracePt t="29561" x="8924925" y="2995613"/>
          <p14:tracePt t="29570" x="8924925" y="3001963"/>
          <p14:tracePt t="29577" x="8931275" y="3001963"/>
          <p14:tracePt t="29578" x="8931275" y="3008313"/>
          <p14:tracePt t="29585" x="8937625" y="3014663"/>
          <p14:tracePt t="29591" x="8937625" y="3021013"/>
          <p14:tracePt t="29597" x="8937625" y="3025775"/>
          <p14:tracePt t="29604" x="8943975" y="3025775"/>
          <p14:tracePt t="29609" x="8943975" y="3032125"/>
          <p14:tracePt t="29621" x="8950325" y="3038475"/>
          <p14:tracePt t="29627" x="8950325" y="3044825"/>
          <p14:tracePt t="29633" x="8956675" y="3044825"/>
          <p14:tracePt t="29642" x="8956675" y="3051175"/>
          <p14:tracePt t="29649" x="8963025" y="3051175"/>
          <p14:tracePt t="29683" x="8969375" y="3051175"/>
          <p14:tracePt t="29693" x="8969375" y="3057525"/>
          <p14:tracePt t="29698" x="8975725" y="3057525"/>
          <p14:tracePt t="29706" x="8975725" y="3063875"/>
          <p14:tracePt t="29714" x="8982075" y="3063875"/>
          <p14:tracePt t="29723" x="8988425" y="3063875"/>
          <p14:tracePt t="29750" x="8994775" y="3063875"/>
          <p14:tracePt t="34431" x="9001125" y="3063875"/>
          <p14:tracePt t="34435" x="9005888" y="3063875"/>
          <p14:tracePt t="34437" x="9012238" y="3070225"/>
          <p14:tracePt t="34443" x="9024938" y="3070225"/>
          <p14:tracePt t="34444" x="9024938" y="3076575"/>
          <p14:tracePt t="34449" x="9043988" y="3076575"/>
          <p14:tracePt t="34450" x="9056688" y="3076575"/>
          <p14:tracePt t="34455" x="9069388" y="3089275"/>
          <p14:tracePt t="34456" x="9082088" y="3089275"/>
          <p14:tracePt t="34461" x="9099550" y="3089275"/>
          <p14:tracePt t="34461" x="9105900" y="3095625"/>
          <p14:tracePt t="34467" x="9124950" y="3095625"/>
          <p14:tracePt t="34473" x="9144000" y="3101975"/>
          <p14:tracePt t="34473" x="9150350" y="3101975"/>
          <p14:tracePt t="34479" x="9156700" y="3101975"/>
          <p14:tracePt t="34485" x="9169400" y="3108325"/>
          <p14:tracePt t="34491" x="9182100" y="3108325"/>
          <p14:tracePt t="34497" x="9193213" y="3113088"/>
          <p14:tracePt t="34504" x="9199563" y="3113088"/>
          <p14:tracePt t="34509" x="9205913" y="3113088"/>
          <p14:tracePt t="34515" x="9218613" y="3119438"/>
          <p14:tracePt t="34521" x="9231313" y="3119438"/>
          <p14:tracePt t="34527" x="9250363" y="3119438"/>
          <p14:tracePt t="34534" x="9256713" y="3125788"/>
          <p14:tracePt t="34534" x="9263063" y="3125788"/>
          <p14:tracePt t="34540" x="9269413" y="3125788"/>
          <p14:tracePt t="34540" x="9275763" y="3125788"/>
          <p14:tracePt t="34546" x="9282113" y="3125788"/>
          <p14:tracePt t="34552" x="9293225" y="3125788"/>
          <p14:tracePt t="34558" x="9299575" y="3125788"/>
          <p14:tracePt t="34564" x="9305925" y="3132138"/>
          <p14:tracePt t="34564" x="9312275" y="3132138"/>
          <p14:tracePt t="34570" x="9318625" y="3132138"/>
          <p14:tracePt t="34576" x="9324975" y="3132138"/>
          <p14:tracePt t="34582" x="9331325" y="3132138"/>
          <p14:tracePt t="34588" x="9337675" y="3132138"/>
          <p14:tracePt t="34594" x="9344025" y="3132138"/>
          <p14:tracePt t="34600" x="9350375" y="3132138"/>
          <p14:tracePt t="34618" x="9356725" y="3132138"/>
          <p14:tracePt t="34625" x="9363075" y="3132138"/>
          <p14:tracePt t="34632" x="9369425" y="3132138"/>
          <p14:tracePt t="34637" x="9375775" y="3132138"/>
          <p14:tracePt t="34638" x="9375775" y="3138488"/>
          <p14:tracePt t="34643" x="9382125" y="3138488"/>
          <p14:tracePt t="34650" x="9386888" y="3138488"/>
          <p14:tracePt t="34659" x="9393238" y="3138488"/>
          <p14:tracePt t="34668" x="9399588" y="3138488"/>
          <p14:tracePt t="34677" x="9405938" y="3138488"/>
          <p14:tracePt t="34687" x="9412288" y="3138488"/>
          <p14:tracePt t="34694" x="9418638" y="3138488"/>
          <p14:tracePt t="34696" x="9424988" y="3138488"/>
          <p14:tracePt t="34709" x="9431338" y="3138488"/>
          <p14:tracePt t="34738" x="9437688" y="3138488"/>
          <p14:tracePt t="43956" x="9437688" y="3144838"/>
          <p14:tracePt t="43958" x="9437688" y="3151188"/>
          <p14:tracePt t="43960" x="9437688" y="3163888"/>
          <p14:tracePt t="43965" x="9431338" y="3182938"/>
          <p14:tracePt t="43971" x="9431338" y="3251200"/>
          <p14:tracePt t="43972" x="9424988" y="3257550"/>
          <p14:tracePt t="43973" x="9424988" y="3263900"/>
          <p14:tracePt t="43977" x="9424988" y="3289300"/>
          <p14:tracePt t="43978" x="9418638" y="3294063"/>
          <p14:tracePt t="43983" x="9418638" y="3325813"/>
          <p14:tracePt t="43984" x="9418638" y="3338513"/>
          <p14:tracePt t="43989" x="9405938" y="3370263"/>
          <p14:tracePt t="43990" x="9399588" y="3382963"/>
          <p14:tracePt t="43996" x="9393238" y="3419475"/>
          <p14:tracePt t="43997" x="9393238" y="3425825"/>
          <p14:tracePt t="44002" x="9382125" y="3457575"/>
          <p14:tracePt t="44003" x="9382125" y="3463925"/>
          <p14:tracePt t="44003" x="9382125" y="3470275"/>
          <p14:tracePt t="44004" x="9375775" y="3475038"/>
          <p14:tracePt t="44008" x="9369425" y="3500438"/>
          <p14:tracePt t="44008" x="9363075" y="3506788"/>
          <p14:tracePt t="44009" x="9363075" y="3519488"/>
          <p14:tracePt t="44014" x="9356725" y="3538538"/>
          <p14:tracePt t="44015" x="9356725" y="3544888"/>
          <p14:tracePt t="44020" x="9344025" y="3568700"/>
          <p14:tracePt t="44020" x="9344025" y="3581400"/>
          <p14:tracePt t="44026" x="9331325" y="3613150"/>
          <p14:tracePt t="44032" x="9318625" y="3651250"/>
          <p14:tracePt t="44038" x="9305925" y="3687763"/>
          <p14:tracePt t="44039" x="9305925" y="3694113"/>
          <p14:tracePt t="44044" x="9293225" y="3744913"/>
          <p14:tracePt t="44045" x="9286875" y="3744913"/>
          <p14:tracePt t="44050" x="9275763" y="3781425"/>
          <p14:tracePt t="44051" x="9275763" y="3794125"/>
          <p14:tracePt t="44056" x="9256713" y="3843338"/>
          <p14:tracePt t="44062" x="9237663" y="3900488"/>
          <p14:tracePt t="44069" x="9218613" y="3956050"/>
          <p14:tracePt t="44069" x="9218613" y="3968750"/>
          <p14:tracePt t="44070" x="9212263" y="3975100"/>
          <p14:tracePt t="44074" x="9188450" y="4030663"/>
          <p14:tracePt t="44080" x="9169400" y="4081463"/>
          <p14:tracePt t="44081" x="9163050" y="4094163"/>
          <p14:tracePt t="44086" x="9144000" y="4149725"/>
          <p14:tracePt t="44087" x="9137650" y="4156075"/>
          <p14:tracePt t="44092" x="9112250" y="4217988"/>
          <p14:tracePt t="44093" x="9099550" y="4224338"/>
          <p14:tracePt t="44100" x="9075738" y="4286250"/>
          <p14:tracePt t="44100" x="9075738" y="4292600"/>
          <p14:tracePt t="44101" x="9069388" y="4305300"/>
          <p14:tracePt t="44104" x="9056688" y="4318000"/>
          <p14:tracePt t="44105" x="9043988" y="4343400"/>
          <p14:tracePt t="44111" x="9018588" y="4386263"/>
          <p14:tracePt t="44112" x="9012238" y="4392613"/>
          <p14:tracePt t="44117" x="8982075" y="4437063"/>
          <p14:tracePt t="44117" x="8975725" y="4449763"/>
          <p14:tracePt t="44118" x="8969375" y="4456113"/>
          <p14:tracePt t="44123" x="8950325" y="4486275"/>
          <p14:tracePt t="44123" x="8937625" y="4498975"/>
          <p14:tracePt t="44124" x="8937625" y="4505325"/>
          <p14:tracePt t="44129" x="8905875" y="4537075"/>
          <p14:tracePt t="44130" x="8901113" y="4543425"/>
          <p14:tracePt t="44135" x="8869363" y="4579938"/>
          <p14:tracePt t="44135" x="8856663" y="4586288"/>
          <p14:tracePt t="44136" x="8850313" y="4592638"/>
          <p14:tracePt t="44141" x="8818563" y="4624388"/>
          <p14:tracePt t="44142" x="8818563" y="4630738"/>
          <p14:tracePt t="44147" x="8763000" y="4673600"/>
          <p14:tracePt t="44148" x="8756650" y="4673600"/>
          <p14:tracePt t="44153" x="8694738" y="4718050"/>
          <p14:tracePt t="44154" x="8688388" y="4724400"/>
          <p14:tracePt t="44159" x="8637588" y="4754563"/>
          <p14:tracePt t="44160" x="8631238" y="4760913"/>
          <p14:tracePt t="44165" x="8569325" y="4792663"/>
          <p14:tracePt t="44166" x="8556625" y="4799013"/>
          <p14:tracePt t="44172" x="8475663" y="4835525"/>
          <p14:tracePt t="44178" x="8394700" y="4867275"/>
          <p14:tracePt t="44178" x="8382000" y="4873625"/>
          <p14:tracePt t="44183" x="8301038" y="4899025"/>
          <p14:tracePt t="44184" x="8281988" y="4905375"/>
          <p14:tracePt t="44185" x="8269288" y="4905375"/>
          <p14:tracePt t="44190" x="8213725" y="4922838"/>
          <p14:tracePt t="44190" x="8201025" y="4922838"/>
          <p14:tracePt t="44196" x="8120063" y="4935538"/>
          <p14:tracePt t="44196" x="8101013" y="4935538"/>
          <p14:tracePt t="44202" x="8020050" y="4954588"/>
          <p14:tracePt t="44208" x="7913688" y="4960938"/>
          <p14:tracePt t="44208" x="7875588" y="4960938"/>
          <p14:tracePt t="44209" x="7862888" y="4960938"/>
          <p14:tracePt t="44214" x="7794625" y="4960938"/>
          <p14:tracePt t="44214" x="7781925" y="4960938"/>
          <p14:tracePt t="44215" x="7758113" y="4960938"/>
          <p14:tracePt t="44220" x="7664450" y="4960938"/>
          <p14:tracePt t="44220" x="7645400" y="4960938"/>
          <p14:tracePt t="44221" x="7626350" y="4960938"/>
          <p14:tracePt t="44226" x="7558088" y="4960938"/>
          <p14:tracePt t="44226" x="7532688" y="4960938"/>
          <p14:tracePt t="44227" x="7513638" y="4960938"/>
          <p14:tracePt t="44232" x="7400925" y="4960938"/>
          <p14:tracePt t="44233" x="7377113" y="4954588"/>
          <p14:tracePt t="44238" x="7313613" y="4941888"/>
          <p14:tracePt t="44239" x="7294563" y="4941888"/>
          <p14:tracePt t="44239" x="7245350" y="4935538"/>
          <p14:tracePt t="44244" x="7138988" y="4911725"/>
          <p14:tracePt t="44245" x="7119938" y="4911725"/>
          <p14:tracePt t="44250" x="7032625" y="4892675"/>
          <p14:tracePt t="44251" x="7013575" y="4879975"/>
          <p14:tracePt t="44257" x="6877050" y="4848225"/>
          <p14:tracePt t="44257" x="6845300" y="4841875"/>
          <p14:tracePt t="44258" x="6819900" y="4835525"/>
          <p14:tracePt t="44268" x="6589713" y="4748213"/>
          <p14:tracePt t="44274" x="6415088" y="4667250"/>
          <p14:tracePt t="44275" x="6402388" y="4667250"/>
          <p14:tracePt t="44280" x="6321425" y="4618038"/>
          <p14:tracePt t="44281" x="6302375" y="4611688"/>
          <p14:tracePt t="44282" x="6276975" y="4592638"/>
          <p14:tracePt t="44286" x="6176963" y="4537075"/>
          <p14:tracePt t="44287" x="6157913" y="4524375"/>
          <p14:tracePt t="44292" x="6057900" y="4467225"/>
          <p14:tracePt t="44293" x="6040438" y="4456113"/>
          <p14:tracePt t="44293" x="6021388" y="4437063"/>
          <p14:tracePt t="44299" x="5940425" y="4386263"/>
          <p14:tracePt t="44299" x="5940425" y="4379913"/>
          <p14:tracePt t="44300" x="5921375" y="4375150"/>
          <p14:tracePt t="44304" x="5870575" y="4330700"/>
          <p14:tracePt t="44305" x="5840413" y="4311650"/>
          <p14:tracePt t="44311" x="5783263" y="4256088"/>
          <p14:tracePt t="44312" x="5770563" y="4249738"/>
          <p14:tracePt t="44318" x="5702300" y="4187825"/>
          <p14:tracePt t="44319" x="5676900" y="4162425"/>
          <p14:tracePt t="44320" x="5670550" y="4149725"/>
          <p14:tracePt t="44322" x="5653088" y="4130675"/>
          <p14:tracePt t="44323" x="5640388" y="4111625"/>
          <p14:tracePt t="44335" x="5514975" y="3962400"/>
          <p14:tracePt t="44341" x="5465763" y="3894138"/>
          <p14:tracePt t="44342" x="5446713" y="3868738"/>
          <p14:tracePt t="44343" x="5440363" y="3856038"/>
          <p14:tracePt t="44347" x="5395913" y="3800475"/>
          <p14:tracePt t="44347" x="5395913" y="3794125"/>
          <p14:tracePt t="44348" x="5383213" y="3781425"/>
          <p14:tracePt t="44349" x="5378450" y="3768725"/>
          <p14:tracePt t="44353" x="5346700" y="3725863"/>
          <p14:tracePt t="44354" x="5340350" y="3706813"/>
          <p14:tracePt t="44359" x="5295900" y="3632200"/>
          <p14:tracePt t="44365" x="5221288" y="3519488"/>
          <p14:tracePt t="44371" x="5140325" y="3400425"/>
          <p14:tracePt t="44377" x="5084763" y="3319463"/>
          <p14:tracePt t="44378" x="5078413" y="3300413"/>
          <p14:tracePt t="44383" x="5033963" y="3244850"/>
          <p14:tracePt t="44384" x="5021263" y="3232150"/>
          <p14:tracePt t="44389" x="4972050" y="3157538"/>
          <p14:tracePt t="44390" x="4965700" y="3144838"/>
          <p14:tracePt t="44395" x="4921250" y="3095625"/>
          <p14:tracePt t="44396" x="4914900" y="3082925"/>
          <p14:tracePt t="44402" x="4884738" y="3038475"/>
          <p14:tracePt t="44402" x="4878388" y="3025775"/>
          <p14:tracePt t="44403" x="4872038" y="3021013"/>
          <p14:tracePt t="44408" x="4852988" y="3001963"/>
          <p14:tracePt t="44408" x="4846638" y="2989263"/>
          <p14:tracePt t="44414" x="4833938" y="2970213"/>
          <p14:tracePt t="44414" x="4827588" y="2963863"/>
          <p14:tracePt t="44420" x="4803775" y="2944813"/>
          <p14:tracePt t="44426" x="4791075" y="2932113"/>
          <p14:tracePt t="44426" x="4791075" y="2927350"/>
          <p14:tracePt t="44432" x="4778375" y="2914650"/>
          <p14:tracePt t="44432" x="4778375" y="2908300"/>
          <p14:tracePt t="44433" x="4772025" y="2908300"/>
          <p14:tracePt t="44438" x="4765675" y="2895600"/>
          <p14:tracePt t="44438" x="4759325" y="2889250"/>
          <p14:tracePt t="44444" x="4752975" y="2876550"/>
          <p14:tracePt t="44444" x="4752975" y="2870200"/>
          <p14:tracePt t="44445" x="4746625" y="2870200"/>
          <p14:tracePt t="44450" x="4740275" y="2851150"/>
          <p14:tracePt t="44456" x="4727575" y="2827338"/>
          <p14:tracePt t="44462" x="4714875" y="2808288"/>
          <p14:tracePt t="44463" x="4714875" y="2801938"/>
          <p14:tracePt t="44468" x="4703763" y="2776538"/>
          <p14:tracePt t="44469" x="4697413" y="2763838"/>
          <p14:tracePt t="44474" x="4684713" y="2733675"/>
          <p14:tracePt t="44480" x="4665663" y="2689225"/>
          <p14:tracePt t="44481" x="4659313" y="2689225"/>
          <p14:tracePt t="44486" x="4640263" y="2659063"/>
          <p14:tracePt t="44487" x="4640263" y="2646363"/>
          <p14:tracePt t="44492" x="4627563" y="2627313"/>
          <p14:tracePt t="44493" x="4627563" y="2620963"/>
          <p14:tracePt t="44498" x="4616450" y="2601913"/>
          <p14:tracePt t="44499" x="4616450" y="2595563"/>
          <p14:tracePt t="44504" x="4603750" y="2576513"/>
          <p14:tracePt t="44505" x="4597400" y="2576513"/>
          <p14:tracePt t="44510" x="4591050" y="2565400"/>
          <p14:tracePt t="44511" x="4591050" y="2559050"/>
          <p14:tracePt t="44517" x="4584700" y="2552700"/>
          <p14:tracePt t="44522" x="4578350" y="2546350"/>
          <p14:tracePt t="44529" x="4578350" y="2540000"/>
          <p14:tracePt t="44530" x="4572000" y="2540000"/>
          <p14:tracePt t="44535" x="4565650" y="2527300"/>
          <p14:tracePt t="44536" x="4559300" y="2527300"/>
          <p14:tracePt t="44543" x="4552950" y="2520950"/>
          <p14:tracePt t="44548" x="4552950" y="2514600"/>
          <p14:tracePt t="44553" x="4546600" y="2508250"/>
          <p14:tracePt t="44559" x="4540250" y="2501900"/>
          <p14:tracePt t="44565" x="4540250" y="2495550"/>
          <p14:tracePt t="44566" x="4533900" y="2489200"/>
          <p14:tracePt t="44571" x="4533900" y="2478088"/>
          <p14:tracePt t="44578" x="4527550" y="2459038"/>
          <p14:tracePt t="44583" x="4527550" y="2439988"/>
          <p14:tracePt t="44584" x="4522788" y="2439988"/>
          <p14:tracePt t="44589" x="4522788" y="2427288"/>
          <p14:tracePt t="44590" x="4516438" y="2427288"/>
          <p14:tracePt t="44595" x="4516438" y="2408238"/>
          <p14:tracePt t="44601" x="4510088" y="2384425"/>
          <p14:tracePt t="44608" x="4510088" y="2365375"/>
          <p14:tracePt t="44608" x="4510088" y="2359025"/>
          <p14:tracePt t="44613" x="4510088" y="2352675"/>
          <p14:tracePt t="44614" x="4510088" y="2339975"/>
          <p14:tracePt t="44620" x="4510088" y="2327275"/>
          <p14:tracePt t="44620" x="4510088" y="2320925"/>
          <p14:tracePt t="44626" x="4503738" y="2308225"/>
          <p14:tracePt t="44626" x="4503738" y="2297113"/>
          <p14:tracePt t="44632" x="4503738" y="2284413"/>
          <p14:tracePt t="44638" x="4497388" y="2265363"/>
          <p14:tracePt t="44645" x="4491038" y="2246313"/>
          <p14:tracePt t="44645" x="4491038" y="2239963"/>
          <p14:tracePt t="44650" x="4491038" y="2233613"/>
          <p14:tracePt t="44651" x="4491038" y="2227263"/>
          <p14:tracePt t="44651" x="4491038" y="2220913"/>
          <p14:tracePt t="44656" x="4491038" y="2214563"/>
          <p14:tracePt t="44662" x="4484688" y="2197100"/>
          <p14:tracePt t="44663" x="4484688" y="2190750"/>
          <p14:tracePt t="44668" x="4478338" y="2178050"/>
          <p14:tracePt t="44669" x="4478338" y="2171700"/>
          <p14:tracePt t="44674" x="4471988" y="2152650"/>
          <p14:tracePt t="44674" x="4471988" y="2146300"/>
          <p14:tracePt t="44680" x="4465638" y="2133600"/>
          <p14:tracePt t="44686" x="4465638" y="2116138"/>
          <p14:tracePt t="44687" x="4465638" y="2109788"/>
          <p14:tracePt t="44692" x="4459288" y="2103438"/>
          <p14:tracePt t="44698" x="4452938" y="2090738"/>
          <p14:tracePt t="44705" x="4452938" y="2084388"/>
          <p14:tracePt t="44750" x="4446588" y="2078038"/>
          <p14:tracePt t="44835" x="4452938" y="2078038"/>
          <p14:tracePt t="44838" x="4459288" y="2078038"/>
          <p14:tracePt t="44841" x="4465638" y="2078038"/>
          <p14:tracePt t="44844" x="4465638" y="2084388"/>
          <p14:tracePt t="44850" x="4484688" y="2090738"/>
          <p14:tracePt t="44851" x="4484688" y="2097088"/>
          <p14:tracePt t="44856" x="4510088" y="2103438"/>
          <p14:tracePt t="44862" x="4527550" y="2116138"/>
          <p14:tracePt t="44863" x="4533900" y="2116138"/>
          <p14:tracePt t="44868" x="4546600" y="2120900"/>
          <p14:tracePt t="44869" x="4552950" y="2120900"/>
          <p14:tracePt t="44874" x="4572000" y="2139950"/>
          <p14:tracePt t="44875" x="4578350" y="2139950"/>
          <p14:tracePt t="44880" x="4591050" y="2146300"/>
          <p14:tracePt t="44881" x="4597400" y="2146300"/>
          <p14:tracePt t="44886" x="4610100" y="2152650"/>
          <p14:tracePt t="44892" x="4621213" y="2159000"/>
          <p14:tracePt t="44898" x="4633913" y="2165350"/>
          <p14:tracePt t="44904" x="4646613" y="2171700"/>
          <p14:tracePt t="44911" x="4652963" y="2171700"/>
          <p14:tracePt t="44943" x="4659313" y="2171700"/>
          <p14:tracePt t="45268" x="4665663" y="2171700"/>
          <p14:tracePt t="45273" x="4665663" y="2178050"/>
          <p14:tracePt t="45275" x="4672013" y="2178050"/>
          <p14:tracePt t="45280" x="4678363" y="2178050"/>
          <p14:tracePt t="45286" x="4691063" y="2178050"/>
          <p14:tracePt t="45292" x="4697413" y="2184400"/>
          <p14:tracePt t="45292" x="4703763" y="2184400"/>
          <p14:tracePt t="45298" x="4710113" y="2184400"/>
          <p14:tracePt t="45299" x="4714875" y="2184400"/>
          <p14:tracePt t="45304" x="4721225" y="2190750"/>
          <p14:tracePt t="45310" x="4733925" y="2190750"/>
          <p14:tracePt t="45316" x="4740275" y="2190750"/>
          <p14:tracePt t="45322" x="4752975" y="2190750"/>
          <p14:tracePt t="45328" x="4759325" y="2197100"/>
          <p14:tracePt t="45334" x="4765675" y="2197100"/>
          <p14:tracePt t="45340" x="4772025" y="2197100"/>
          <p14:tracePt t="45350" x="4778375" y="2197100"/>
          <p14:tracePt t="49561" x="4772025" y="2197100"/>
          <p14:tracePt t="49571" x="4765675" y="2197100"/>
          <p14:tracePt t="49577" x="4759325" y="2197100"/>
          <p14:tracePt t="49600" x="4752975" y="2197100"/>
          <p14:tracePt t="49616" x="4752975" y="2190750"/>
          <p14:tracePt t="49617" x="4746625" y="2190750"/>
          <p14:tracePt t="49869" x="4746625" y="2197100"/>
          <p14:tracePt t="49870" x="4746625" y="2203450"/>
          <p14:tracePt t="49872" x="4746625" y="2209800"/>
          <p14:tracePt t="49878" x="4740275" y="2220913"/>
          <p14:tracePt t="49878" x="4740275" y="2233613"/>
          <p14:tracePt t="49884" x="4740275" y="2265363"/>
          <p14:tracePt t="49885" x="4740275" y="2271713"/>
          <p14:tracePt t="49890" x="4740275" y="2301875"/>
          <p14:tracePt t="49891" x="4740275" y="2308225"/>
          <p14:tracePt t="49892" x="4740275" y="2314575"/>
          <p14:tracePt t="49895" x="4740275" y="2346325"/>
          <p14:tracePt t="49902" x="4740275" y="2390775"/>
          <p14:tracePt t="49902" x="4740275" y="2401888"/>
          <p14:tracePt t="49903" x="4740275" y="2408238"/>
          <p14:tracePt t="49908" x="4740275" y="2446338"/>
          <p14:tracePt t="49909" x="4740275" y="2452688"/>
          <p14:tracePt t="49909" x="4740275" y="2459038"/>
          <p14:tracePt t="49914" x="4740275" y="2495550"/>
          <p14:tracePt t="49914" x="4733925" y="2514600"/>
          <p14:tracePt t="49920" x="4733925" y="2571750"/>
          <p14:tracePt t="49921" x="4733925" y="2582863"/>
          <p14:tracePt t="49926" x="4727575" y="2652713"/>
          <p14:tracePt t="49932" x="4727575" y="2720975"/>
          <p14:tracePt t="49933" x="4721225" y="2733675"/>
          <p14:tracePt t="49938" x="4714875" y="2795588"/>
          <p14:tracePt t="49939" x="4714875" y="2808288"/>
          <p14:tracePt t="49944" x="4710113" y="2882900"/>
          <p14:tracePt t="49945" x="4710113" y="2895600"/>
          <p14:tracePt t="49950" x="4703763" y="2957513"/>
          <p14:tracePt t="49951" x="4703763" y="2963863"/>
          <p14:tracePt t="49952" x="4703763" y="2976563"/>
          <p14:tracePt t="49956" x="4703763" y="3008313"/>
          <p14:tracePt t="49957" x="4697413" y="3025775"/>
          <p14:tracePt t="49958" x="4697413" y="3038475"/>
          <p14:tracePt t="49962" x="4691063" y="3070225"/>
          <p14:tracePt t="49963" x="4684713" y="3082925"/>
          <p14:tracePt t="49968" x="4684713" y="3125788"/>
          <p14:tracePt t="49969" x="4678363" y="3151188"/>
          <p14:tracePt t="49974" x="4672013" y="3189288"/>
          <p14:tracePt t="49975" x="4672013" y="3201988"/>
          <p14:tracePt t="49976" x="4672013" y="3213100"/>
          <p14:tracePt t="49980" x="4672013" y="3238500"/>
          <p14:tracePt t="49981" x="4665663" y="3257550"/>
          <p14:tracePt t="49986" x="4659313" y="3294063"/>
          <p14:tracePt t="49987" x="4659313" y="3313113"/>
          <p14:tracePt t="49993" x="4652963" y="3351213"/>
          <p14:tracePt t="49993" x="4652963" y="3357563"/>
          <p14:tracePt t="49999" x="4646613" y="3400425"/>
          <p14:tracePt t="50000" x="4646613" y="3406775"/>
          <p14:tracePt t="50005" x="4640263" y="3451225"/>
          <p14:tracePt t="50011" x="4633913" y="3494088"/>
          <p14:tracePt t="50019" x="4621213" y="3563938"/>
          <p14:tracePt t="50019" x="4621213" y="3575050"/>
          <p14:tracePt t="50020" x="4621213" y="3587750"/>
          <p14:tracePt t="50023" x="4621213" y="3600450"/>
          <p14:tracePt t="50023" x="4621213" y="3613150"/>
          <p14:tracePt t="50024" x="4616450" y="3619500"/>
          <p14:tracePt t="50029" x="4616450" y="3656013"/>
          <p14:tracePt t="50030" x="4616450" y="3668713"/>
          <p14:tracePt t="50035" x="4616450" y="3700463"/>
          <p14:tracePt t="50041" x="4616450" y="3744913"/>
          <p14:tracePt t="50042" x="4616450" y="3749675"/>
          <p14:tracePt t="50047" x="4616450" y="3781425"/>
          <p14:tracePt t="50053" x="4616450" y="3813175"/>
          <p14:tracePt t="50054" x="4616450" y="3819525"/>
          <p14:tracePt t="50060" x="4616450" y="3849688"/>
          <p14:tracePt t="50060" x="4616450" y="3856038"/>
          <p14:tracePt t="50065" x="4616450" y="3875088"/>
          <p14:tracePt t="50071" x="4616450" y="3894138"/>
          <p14:tracePt t="50078" x="4616450" y="3906838"/>
          <p14:tracePt t="50089" x="4616450" y="3919538"/>
          <p14:tracePt t="50096" x="4616450" y="3925888"/>
          <p14:tracePt t="50175" x="4610100" y="3925888"/>
          <p14:tracePt t="50178" x="4603750" y="3925888"/>
          <p14:tracePt t="50182" x="4597400" y="3925888"/>
          <p14:tracePt t="50187" x="4584700" y="3919538"/>
          <p14:tracePt t="50188" x="4584700" y="3913188"/>
          <p14:tracePt t="50193" x="4572000" y="3906838"/>
          <p14:tracePt t="50193" x="4565650" y="3906838"/>
          <p14:tracePt t="50199" x="4552950" y="3900488"/>
          <p14:tracePt t="50205" x="4533900" y="3887788"/>
          <p14:tracePt t="50211" x="4516438" y="3881438"/>
          <p14:tracePt t="50211" x="4516438" y="3875088"/>
          <p14:tracePt t="50212" x="4510088" y="3875088"/>
          <p14:tracePt t="50217" x="4503738" y="3868738"/>
          <p14:tracePt t="50217" x="4497388" y="3868738"/>
          <p14:tracePt t="50218" x="4497388" y="3862388"/>
          <p14:tracePt t="50223" x="4484688" y="3862388"/>
          <p14:tracePt t="50223" x="4484688" y="3856038"/>
          <p14:tracePt t="50229" x="4471988" y="3856038"/>
          <p14:tracePt t="50230" x="4471988" y="3849688"/>
          <p14:tracePt t="50235" x="4459288" y="3849688"/>
          <p14:tracePt t="50241" x="4446588" y="3836988"/>
          <p14:tracePt t="50248" x="4433888" y="3832225"/>
          <p14:tracePt t="50253" x="4422775" y="3832225"/>
          <p14:tracePt t="50259" x="4410075" y="3832225"/>
          <p14:tracePt t="50266" x="4403725" y="3832225"/>
          <p14:tracePt t="50272" x="4397375" y="3832225"/>
          <p14:tracePt t="50279" x="4391025" y="3832225"/>
          <p14:tracePt t="50283" x="4391025" y="3836988"/>
          <p14:tracePt t="50289" x="4384675" y="3843338"/>
          <p14:tracePt t="50290" x="4371975" y="3849688"/>
          <p14:tracePt t="50291" x="4371975" y="3856038"/>
          <p14:tracePt t="50296" x="4371975" y="3868738"/>
          <p14:tracePt t="50296" x="4365625" y="3868738"/>
          <p14:tracePt t="50302" x="4365625" y="3881438"/>
          <p14:tracePt t="50302" x="4359275" y="3887788"/>
          <p14:tracePt t="50303" x="4359275" y="3894138"/>
          <p14:tracePt t="50308" x="4352925" y="3900488"/>
          <p14:tracePt t="50309" x="4352925" y="3906838"/>
          <p14:tracePt t="50314" x="4340225" y="3925888"/>
          <p14:tracePt t="50314" x="4340225" y="3930650"/>
          <p14:tracePt t="50320" x="4333875" y="3949700"/>
          <p14:tracePt t="50320" x="4333875" y="3956050"/>
          <p14:tracePt t="50321" x="4333875" y="3962400"/>
          <p14:tracePt t="50326" x="4329113" y="3981450"/>
          <p14:tracePt t="50332" x="4322763" y="4000500"/>
          <p14:tracePt t="50333" x="4322763" y="4006850"/>
          <p14:tracePt t="50338" x="4316413" y="4030663"/>
          <p14:tracePt t="50344" x="4316413" y="4062413"/>
          <p14:tracePt t="50350" x="4316413" y="4087813"/>
          <p14:tracePt t="50356" x="4316413" y="4111625"/>
          <p14:tracePt t="50362" x="4316413" y="4130675"/>
          <p14:tracePt t="50368" x="4316413" y="4156075"/>
          <p14:tracePt t="50369" x="4316413" y="4162425"/>
          <p14:tracePt t="50374" x="4316413" y="4175125"/>
          <p14:tracePt t="50375" x="4316413" y="4181475"/>
          <p14:tracePt t="50380" x="4322763" y="4194175"/>
          <p14:tracePt t="50386" x="4333875" y="4205288"/>
          <p14:tracePt t="50392" x="4340225" y="4224338"/>
          <p14:tracePt t="50398" x="4346575" y="4230688"/>
          <p14:tracePt t="50404" x="4352925" y="4243388"/>
          <p14:tracePt t="50405" x="4359275" y="4243388"/>
          <p14:tracePt t="50411" x="4359275" y="4256088"/>
          <p14:tracePt t="50417" x="4371975" y="4262438"/>
          <p14:tracePt t="50423" x="4371975" y="4268788"/>
          <p14:tracePt t="50423" x="4378325" y="4268788"/>
          <p14:tracePt t="50424" x="4384675" y="4275138"/>
          <p14:tracePt t="50430" x="4391025" y="4275138"/>
          <p14:tracePt t="50435" x="4397375" y="4281488"/>
          <p14:tracePt t="50441" x="4410075" y="4292600"/>
          <p14:tracePt t="50447" x="4422775" y="4298950"/>
          <p14:tracePt t="50453" x="4433888" y="4311650"/>
          <p14:tracePt t="50454" x="4440238" y="4311650"/>
          <p14:tracePt t="50459" x="4446588" y="4324350"/>
          <p14:tracePt t="50460" x="4452938" y="4324350"/>
          <p14:tracePt t="50465" x="4465638" y="4330700"/>
          <p14:tracePt t="50471" x="4478338" y="4337050"/>
          <p14:tracePt t="50472" x="4484688" y="4337050"/>
          <p14:tracePt t="50477" x="4497388" y="4349750"/>
          <p14:tracePt t="50483" x="4516438" y="4349750"/>
          <p14:tracePt t="50489" x="4533900" y="4362450"/>
          <p14:tracePt t="50490" x="4540250" y="4362450"/>
          <p14:tracePt t="50495" x="4552950" y="4368800"/>
          <p14:tracePt t="50502" x="4578350" y="4375150"/>
          <p14:tracePt t="50502" x="4584700" y="4375150"/>
          <p14:tracePt t="50507" x="4610100" y="4375150"/>
          <p14:tracePt t="50508" x="4616450" y="4375150"/>
          <p14:tracePt t="50514" x="4640263" y="4379913"/>
          <p14:tracePt t="50520" x="4659313" y="4386263"/>
          <p14:tracePt t="50520" x="4672013" y="4386263"/>
          <p14:tracePt t="50526" x="4697413" y="4386263"/>
          <p14:tracePt t="50527" x="4703763" y="4386263"/>
          <p14:tracePt t="50532" x="4733925" y="4386263"/>
          <p14:tracePt t="50538" x="4765675" y="4386263"/>
          <p14:tracePt t="50544" x="4791075" y="4386263"/>
          <p14:tracePt t="50550" x="4814888" y="4379913"/>
          <p14:tracePt t="50551" x="4821238" y="4379913"/>
          <p14:tracePt t="50556" x="4859338" y="4368800"/>
          <p14:tracePt t="50557" x="4859338" y="4362450"/>
          <p14:tracePt t="50562" x="4884738" y="4356100"/>
          <p14:tracePt t="50568" x="4908550" y="4337050"/>
          <p14:tracePt t="50574" x="4940300" y="4318000"/>
          <p14:tracePt t="50575" x="4946650" y="4318000"/>
          <p14:tracePt t="50580" x="4965700" y="4298950"/>
          <p14:tracePt t="50581" x="4972050" y="4298950"/>
          <p14:tracePt t="50582" x="4978400" y="4292600"/>
          <p14:tracePt t="50586" x="4997450" y="4281488"/>
          <p14:tracePt t="50587" x="5002213" y="4275138"/>
          <p14:tracePt t="50592" x="5021263" y="4262438"/>
          <p14:tracePt t="50598" x="5046663" y="4237038"/>
          <p14:tracePt t="50599" x="5053013" y="4237038"/>
          <p14:tracePt t="50604" x="5072063" y="4211638"/>
          <p14:tracePt t="50605" x="5084763" y="4205288"/>
          <p14:tracePt t="50606" x="5084763" y="4198938"/>
          <p14:tracePt t="50611" x="5102225" y="4187825"/>
          <p14:tracePt t="50611" x="5102225" y="4181475"/>
          <p14:tracePt t="50617" x="5121275" y="4162425"/>
          <p14:tracePt t="50617" x="5127625" y="4156075"/>
          <p14:tracePt t="50623" x="5133975" y="4137025"/>
          <p14:tracePt t="50623" x="5133975" y="4130675"/>
          <p14:tracePt t="50624" x="5140325" y="4124325"/>
          <p14:tracePt t="50629" x="5153025" y="4111625"/>
          <p14:tracePt t="50629" x="5153025" y="4105275"/>
          <p14:tracePt t="50635" x="5159375" y="4081463"/>
          <p14:tracePt t="50635" x="5165725" y="4081463"/>
          <p14:tracePt t="50636" x="5165725" y="4075113"/>
          <p14:tracePt t="50641" x="5165725" y="4043363"/>
          <p14:tracePt t="50647" x="5165725" y="4006850"/>
          <p14:tracePt t="50653" x="5165725" y="3981450"/>
          <p14:tracePt t="50654" x="5165725" y="3968750"/>
          <p14:tracePt t="50659" x="5165725" y="3937000"/>
          <p14:tracePt t="50660" x="5159375" y="3930650"/>
          <p14:tracePt t="50666" x="5153025" y="3894138"/>
          <p14:tracePt t="50667" x="5146675" y="3881438"/>
          <p14:tracePt t="50667" x="5146675" y="3875088"/>
          <p14:tracePt t="50671" x="5133975" y="3849688"/>
          <p14:tracePt t="50683" x="5095875" y="3781425"/>
          <p14:tracePt t="50684" x="5095875" y="3775075"/>
          <p14:tracePt t="50685" x="5084763" y="3768725"/>
          <p14:tracePt t="50689" x="5072063" y="3744913"/>
          <p14:tracePt t="50695" x="5053013" y="3719513"/>
          <p14:tracePt t="50696" x="5053013" y="3713163"/>
          <p14:tracePt t="50702" x="5027613" y="3687763"/>
          <p14:tracePt t="50702" x="5021263" y="3687763"/>
          <p14:tracePt t="50703" x="5021263" y="3681413"/>
          <p14:tracePt t="50707" x="5002213" y="3668713"/>
          <p14:tracePt t="50708" x="5002213" y="3662363"/>
          <p14:tracePt t="50714" x="4978400" y="3644900"/>
          <p14:tracePt t="50720" x="4959350" y="3632200"/>
          <p14:tracePt t="50720" x="4953000" y="3625850"/>
          <p14:tracePt t="50726" x="4940300" y="3619500"/>
          <p14:tracePt t="50726" x="4933950" y="3619500"/>
          <p14:tracePt t="50727" x="4927600" y="3619500"/>
          <p14:tracePt t="50732" x="4914900" y="3606800"/>
          <p14:tracePt t="50738" x="4891088" y="3587750"/>
          <p14:tracePt t="50738" x="4884738" y="3587750"/>
          <p14:tracePt t="50744" x="4859338" y="3581400"/>
          <p14:tracePt t="50744" x="4852988" y="3581400"/>
          <p14:tracePt t="50745" x="4852988" y="3575050"/>
          <p14:tracePt t="50750" x="4814888" y="3568700"/>
          <p14:tracePt t="50756" x="4778375" y="3557588"/>
          <p14:tracePt t="50762" x="4714875" y="3544888"/>
          <p14:tracePt t="50768" x="4678363" y="3538538"/>
          <p14:tracePt t="50774" x="4646613" y="3538538"/>
          <p14:tracePt t="50774" x="4640263" y="3538538"/>
          <p14:tracePt t="50780" x="4603750" y="3538538"/>
          <p14:tracePt t="50786" x="4565650" y="3544888"/>
          <p14:tracePt t="50787" x="4559300" y="3551238"/>
          <p14:tracePt t="50792" x="4533900" y="3563938"/>
          <p14:tracePt t="50799" x="4503738" y="3575050"/>
          <p14:tracePt t="50805" x="4465638" y="3606800"/>
          <p14:tracePt t="50811" x="4433888" y="3638550"/>
          <p14:tracePt t="50812" x="4429125" y="3638550"/>
          <p14:tracePt t="50817" x="4397375" y="3668713"/>
          <p14:tracePt t="50817" x="4391025" y="3675063"/>
          <p14:tracePt t="50822" x="4352925" y="3719513"/>
          <p14:tracePt t="50823" x="4346575" y="3725863"/>
          <p14:tracePt t="50824" x="4340225" y="3732213"/>
          <p14:tracePt t="50829" x="4316413" y="3756025"/>
          <p14:tracePt t="50829" x="4316413" y="3762375"/>
          <p14:tracePt t="50830" x="4303713" y="3775075"/>
          <p14:tracePt t="50835" x="4278313" y="3800475"/>
          <p14:tracePt t="50835" x="4278313" y="3806825"/>
          <p14:tracePt t="50836" x="4265613" y="3819525"/>
          <p14:tracePt t="50841" x="4246563" y="3836988"/>
          <p14:tracePt t="50842" x="4240213" y="3849688"/>
          <p14:tracePt t="50842" x="4235450" y="3849688"/>
          <p14:tracePt t="50847" x="4216400" y="3881438"/>
          <p14:tracePt t="50847" x="4210050" y="3881438"/>
          <p14:tracePt t="50848" x="4203700" y="3887788"/>
          <p14:tracePt t="50853" x="4191000" y="3919538"/>
          <p14:tracePt t="50854" x="4178300" y="3925888"/>
          <p14:tracePt t="50859" x="4159250" y="3956050"/>
          <p14:tracePt t="50860" x="4159250" y="3962400"/>
          <p14:tracePt t="50865" x="4141788" y="3994150"/>
          <p14:tracePt t="50866" x="4141788" y="4000500"/>
          <p14:tracePt t="50871" x="4122738" y="4030663"/>
          <p14:tracePt t="50877" x="4110038" y="4075113"/>
          <p14:tracePt t="50878" x="4110038" y="4081463"/>
          <p14:tracePt t="50883" x="4097338" y="4111625"/>
          <p14:tracePt t="50884" x="4097338" y="4117975"/>
          <p14:tracePt t="50889" x="4090988" y="4149725"/>
          <p14:tracePt t="50890" x="4090988" y="4162425"/>
          <p14:tracePt t="50895" x="4078288" y="4198938"/>
          <p14:tracePt t="50896" x="4078288" y="4205288"/>
          <p14:tracePt t="50901" x="4078288" y="4230688"/>
          <p14:tracePt t="50902" x="4078288" y="4237038"/>
          <p14:tracePt t="50907" x="4071938" y="4262438"/>
          <p14:tracePt t="50908" x="4071938" y="4268788"/>
          <p14:tracePt t="50915" x="4071938" y="4298950"/>
          <p14:tracePt t="50915" x="4071938" y="4311650"/>
          <p14:tracePt t="50916" x="4071938" y="4318000"/>
          <p14:tracePt t="50919" x="4071938" y="4330700"/>
          <p14:tracePt t="50932" x="4071938" y="4386263"/>
          <p14:tracePt t="50932" x="4071938" y="4392613"/>
          <p14:tracePt t="50938" x="4078288" y="4411663"/>
          <p14:tracePt t="50944" x="4090988" y="4437063"/>
          <p14:tracePt t="50944" x="4090988" y="4443413"/>
          <p14:tracePt t="50950" x="4097338" y="4456113"/>
          <p14:tracePt t="50956" x="4110038" y="4473575"/>
          <p14:tracePt t="50957" x="4110038" y="4479925"/>
          <p14:tracePt t="50962" x="4116388" y="4498975"/>
          <p14:tracePt t="50968" x="4135438" y="4518025"/>
          <p14:tracePt t="50969" x="4135438" y="4524375"/>
          <p14:tracePt t="50974" x="4146550" y="4543425"/>
          <p14:tracePt t="50980" x="4159250" y="4560888"/>
          <p14:tracePt t="50981" x="4165600" y="4560888"/>
          <p14:tracePt t="50981" x="4171950" y="4573588"/>
          <p14:tracePt t="50986" x="4191000" y="4592638"/>
          <p14:tracePt t="50992" x="4222750" y="4618038"/>
          <p14:tracePt t="50998" x="4252913" y="4637088"/>
          <p14:tracePt t="51004" x="4284663" y="4660900"/>
          <p14:tracePt t="51005" x="4297363" y="4660900"/>
          <p14:tracePt t="51010" x="4322763" y="4673600"/>
          <p14:tracePt t="51011" x="4329113" y="4673600"/>
          <p14:tracePt t="51012" x="4333875" y="4679950"/>
          <p14:tracePt t="51016" x="4359275" y="4686300"/>
          <p14:tracePt t="51017" x="4365625" y="4686300"/>
          <p14:tracePt t="51022" x="4384675" y="4692650"/>
          <p14:tracePt t="51023" x="4391025" y="4692650"/>
          <p14:tracePt t="51023" x="4410075" y="4692650"/>
          <p14:tracePt t="51028" x="4440238" y="4699000"/>
          <p14:tracePt t="51029" x="4446588" y="4699000"/>
          <p14:tracePt t="51030" x="4452938" y="4705350"/>
          <p14:tracePt t="51034" x="4471988" y="4705350"/>
          <p14:tracePt t="51035" x="4484688" y="4705350"/>
          <p14:tracePt t="51036" x="4491038" y="4705350"/>
          <p14:tracePt t="51041" x="4522788" y="4705350"/>
          <p14:tracePt t="51042" x="4527550" y="4705350"/>
          <p14:tracePt t="51047" x="4565650" y="4705350"/>
          <p14:tracePt t="51047" x="4578350" y="4705350"/>
          <p14:tracePt t="51053" x="4616450" y="4705350"/>
          <p14:tracePt t="51053" x="4633913" y="4705350"/>
          <p14:tracePt t="51054" x="4659313" y="4705350"/>
          <p14:tracePt t="51059" x="4691063" y="4699000"/>
          <p14:tracePt t="51059" x="4703763" y="4699000"/>
          <p14:tracePt t="51065" x="4740275" y="4692650"/>
          <p14:tracePt t="51066" x="4752975" y="4686300"/>
          <p14:tracePt t="51071" x="4810125" y="4673600"/>
          <p14:tracePt t="51072" x="4814888" y="4673600"/>
          <p14:tracePt t="51077" x="4872038" y="4654550"/>
          <p14:tracePt t="51078" x="4884738" y="4648200"/>
          <p14:tracePt t="51083" x="4940300" y="4618038"/>
          <p14:tracePt t="51089" x="5021263" y="4586288"/>
          <p14:tracePt t="51090" x="5033963" y="4579938"/>
          <p14:tracePt t="51095" x="5091113" y="4549775"/>
          <p14:tracePt t="51101" x="5153025" y="4511675"/>
          <p14:tracePt t="51102" x="5172075" y="4505325"/>
          <p14:tracePt t="51107" x="5265738" y="4449763"/>
          <p14:tracePt t="51108" x="5278438" y="4443413"/>
          <p14:tracePt t="51113" x="5340350" y="4398963"/>
          <p14:tracePt t="51114" x="5340350" y="4392613"/>
          <p14:tracePt t="51115" x="5353050" y="4386263"/>
          <p14:tracePt t="51119" x="5389563" y="4362450"/>
          <p14:tracePt t="51120" x="5408613" y="4356100"/>
          <p14:tracePt t="51121" x="5421313" y="4343400"/>
          <p14:tracePt t="51125" x="5472113" y="4305300"/>
          <p14:tracePt t="51126" x="5483225" y="4298950"/>
          <p14:tracePt t="51131" x="5553075" y="4243388"/>
          <p14:tracePt t="51133" x="5565775" y="4230688"/>
          <p14:tracePt t="51137" x="5608638" y="4198938"/>
          <p14:tracePt t="51138" x="5627688" y="4181475"/>
          <p14:tracePt t="51139" x="5640388" y="4168775"/>
          <p14:tracePt t="51144" x="5665788" y="4149725"/>
          <p14:tracePt t="51144" x="5695950" y="4124325"/>
          <p14:tracePt t="51145" x="5702300" y="4117975"/>
          <p14:tracePt t="51150" x="5734050" y="4100513"/>
          <p14:tracePt t="51150" x="5759450" y="4075113"/>
          <p14:tracePt t="51151" x="5770563" y="4075113"/>
          <p14:tracePt t="51156" x="5815013" y="4043363"/>
          <p14:tracePt t="51156" x="5821363" y="4037013"/>
          <p14:tracePt t="51157" x="5834063" y="4024313"/>
          <p14:tracePt t="51162" x="5870575" y="4006850"/>
          <p14:tracePt t="51162" x="5876925" y="3994150"/>
          <p14:tracePt t="51163" x="5883275" y="3994150"/>
          <p14:tracePt t="51168" x="5927725" y="3962400"/>
          <p14:tracePt t="51168" x="5940425" y="3956050"/>
          <p14:tracePt t="51169" x="5953125" y="3949700"/>
          <p14:tracePt t="51174" x="5983288" y="3930650"/>
          <p14:tracePt t="51174" x="5989638" y="3925888"/>
          <p14:tracePt t="51180" x="6034088" y="3900488"/>
          <p14:tracePt t="51181" x="6040438" y="3894138"/>
          <p14:tracePt t="51181" x="6051550" y="3887788"/>
          <p14:tracePt t="51182" x="6051550" y="3881438"/>
          <p14:tracePt t="51186" x="6076950" y="3868738"/>
          <p14:tracePt t="51187" x="6083300" y="3862388"/>
          <p14:tracePt t="51192" x="6121400" y="3836988"/>
          <p14:tracePt t="51193" x="6134100" y="3825875"/>
          <p14:tracePt t="51194" x="6145213" y="3813175"/>
          <p14:tracePt t="51195" x="6151563" y="3806825"/>
          <p14:tracePt t="51198" x="6164263" y="3794125"/>
          <p14:tracePt t="51205" x="6196013" y="3762375"/>
          <p14:tracePt t="51205" x="6208713" y="3756025"/>
          <p14:tracePt t="51211" x="6227763" y="3732213"/>
          <p14:tracePt t="51211" x="6238875" y="3719513"/>
          <p14:tracePt t="51217" x="6251575" y="3700463"/>
          <p14:tracePt t="51217" x="6264275" y="3687763"/>
          <p14:tracePt t="51223" x="6289675" y="3662363"/>
          <p14:tracePt t="51223" x="6289675" y="3656013"/>
          <p14:tracePt t="51229" x="6308725" y="3619500"/>
          <p14:tracePt t="51235" x="6327775" y="3594100"/>
          <p14:tracePt t="51241" x="6338888" y="3563938"/>
          <p14:tracePt t="51242" x="6351588" y="3551238"/>
          <p14:tracePt t="51243" x="6351588" y="3544888"/>
          <p14:tracePt t="51247" x="6357938" y="3532188"/>
          <p14:tracePt t="51253" x="6370638" y="3500438"/>
          <p14:tracePt t="51259" x="6376988" y="3470275"/>
          <p14:tracePt t="51265" x="6383338" y="3451225"/>
          <p14:tracePt t="51266" x="6389688" y="3444875"/>
          <p14:tracePt t="51271" x="6396038" y="3425825"/>
          <p14:tracePt t="51277" x="6402388" y="3406775"/>
          <p14:tracePt t="51278" x="6402388" y="3400425"/>
          <p14:tracePt t="51283" x="6402388" y="3387725"/>
          <p14:tracePt t="51284" x="6408738" y="3387725"/>
          <p14:tracePt t="51284" x="6408738" y="3382963"/>
          <p14:tracePt t="51289" x="6408738" y="3376613"/>
          <p14:tracePt t="51296" x="6415088" y="3357563"/>
          <p14:tracePt t="51297" x="6415088" y="3351213"/>
          <p14:tracePt t="51301" x="6415088" y="3344863"/>
          <p14:tracePt t="51307" x="6415088" y="3325813"/>
          <p14:tracePt t="51308" x="6421438" y="3319463"/>
          <p14:tracePt t="51313" x="6421438" y="3313113"/>
          <p14:tracePt t="51319" x="6421438" y="3300413"/>
          <p14:tracePt t="51320" x="6421438" y="3294063"/>
          <p14:tracePt t="51325" x="6421438" y="3289300"/>
          <p14:tracePt t="51326" x="6415088" y="3282950"/>
          <p14:tracePt t="51331" x="6415088" y="3276600"/>
          <p14:tracePt t="51332" x="6415088" y="3270250"/>
          <p14:tracePt t="51337" x="6415088" y="3263900"/>
          <p14:tracePt t="51338" x="6415088" y="3257550"/>
          <p14:tracePt t="51344" x="6408738" y="3251200"/>
          <p14:tracePt t="51350" x="6402388" y="3244850"/>
          <p14:tracePt t="51350" x="6402388" y="3232150"/>
          <p14:tracePt t="51356" x="6402388" y="3225800"/>
          <p14:tracePt t="51362" x="6396038" y="3219450"/>
          <p14:tracePt t="51368" x="6389688" y="3206750"/>
          <p14:tracePt t="51374" x="6389688" y="3201988"/>
          <p14:tracePt t="51380" x="6383338" y="3189288"/>
          <p14:tracePt t="51386" x="6383338" y="3182938"/>
          <p14:tracePt t="51392" x="6376988" y="3170238"/>
          <p14:tracePt t="51398" x="6370638" y="3157538"/>
          <p14:tracePt t="51404" x="6364288" y="3151188"/>
          <p14:tracePt t="51410" x="6364288" y="3138488"/>
          <p14:tracePt t="51411" x="6357938" y="3132138"/>
          <p14:tracePt t="51418" x="6357938" y="3125788"/>
          <p14:tracePt t="51423" x="6357938" y="3119438"/>
          <p14:tracePt t="51429" x="6351588" y="3119438"/>
          <p14:tracePt t="51434" x="6351588" y="3113088"/>
          <p14:tracePt t="51435" x="6345238" y="3113088"/>
          <p14:tracePt t="51440" x="6345238" y="3108325"/>
          <p14:tracePt t="51441" x="6338888" y="3108325"/>
          <p14:tracePt t="51451" x="6338888" y="3101975"/>
          <p14:tracePt t="51454" x="6334125" y="3101975"/>
          <p14:tracePt t="51459" x="6334125" y="3095625"/>
          <p14:tracePt t="51465" x="6327775" y="3095625"/>
          <p14:tracePt t="51471" x="6321425" y="3095625"/>
          <p14:tracePt t="51477" x="6315075" y="3089275"/>
          <p14:tracePt t="51484" x="6308725" y="3089275"/>
          <p14:tracePt t="51489" x="6308725" y="3082925"/>
          <p14:tracePt t="51495" x="6302375" y="3082925"/>
          <p14:tracePt t="51501" x="6289675" y="3076575"/>
          <p14:tracePt t="51507" x="6283325" y="3076575"/>
          <p14:tracePt t="51513" x="6264275" y="3076575"/>
          <p14:tracePt t="51519" x="6251575" y="3076575"/>
          <p14:tracePt t="51525" x="6234113" y="3076575"/>
          <p14:tracePt t="51531" x="6215063" y="3076575"/>
          <p14:tracePt t="51537" x="6202363" y="3089275"/>
          <p14:tracePt t="51543" x="6183313" y="3101975"/>
          <p14:tracePt t="51544" x="6176963" y="3101975"/>
          <p14:tracePt t="51545" x="6170613" y="3101975"/>
          <p14:tracePt t="51549" x="6164263" y="3108325"/>
          <p14:tracePt t="51550" x="6157913" y="3113088"/>
          <p14:tracePt t="51556" x="6145213" y="3119438"/>
          <p14:tracePt t="51556" x="6140450" y="3125788"/>
          <p14:tracePt t="51562" x="6121400" y="3132138"/>
          <p14:tracePt t="51562" x="6115050" y="3138488"/>
          <p14:tracePt t="51567" x="6102350" y="3144838"/>
          <p14:tracePt t="51574" x="6070600" y="3163888"/>
          <p14:tracePt t="51580" x="6051550" y="3182938"/>
          <p14:tracePt t="51586" x="6027738" y="3201988"/>
          <p14:tracePt t="51587" x="6021388" y="3201988"/>
          <p14:tracePt t="51587" x="6015038" y="3201988"/>
          <p14:tracePt t="51592" x="5995988" y="3219450"/>
          <p14:tracePt t="51598" x="5970588" y="3238500"/>
          <p14:tracePt t="51604" x="5953125" y="3257550"/>
          <p14:tracePt t="51605" x="5953125" y="3263900"/>
          <p14:tracePt t="51606" x="5946775" y="3263900"/>
          <p14:tracePt t="51610" x="5927725" y="3282950"/>
          <p14:tracePt t="51616" x="5908675" y="3313113"/>
          <p14:tracePt t="51617" x="5902325" y="3319463"/>
          <p14:tracePt t="51618" x="5895975" y="3319463"/>
          <p14:tracePt t="51622" x="5883275" y="3351213"/>
          <p14:tracePt t="51623" x="5876925" y="3357563"/>
          <p14:tracePt t="51628" x="5870575" y="3382963"/>
          <p14:tracePt t="51629" x="5864225" y="3387725"/>
          <p14:tracePt t="51634" x="5853113" y="3413125"/>
          <p14:tracePt t="51635" x="5853113" y="3419475"/>
          <p14:tracePt t="51640" x="5840413" y="3444875"/>
          <p14:tracePt t="51647" x="5821363" y="3475038"/>
          <p14:tracePt t="51652" x="5815013" y="3494088"/>
          <p14:tracePt t="51653" x="5808663" y="3500438"/>
          <p14:tracePt t="51659" x="5802313" y="3525838"/>
          <p14:tracePt t="51659" x="5795963" y="3525838"/>
          <p14:tracePt t="51665" x="5795963" y="3544888"/>
          <p14:tracePt t="51671" x="5789613" y="3568700"/>
          <p14:tracePt t="51677" x="5789613" y="3581400"/>
          <p14:tracePt t="51677" x="5783263" y="3587750"/>
          <p14:tracePt t="51683" x="5783263" y="3600450"/>
          <p14:tracePt t="51689" x="5783263" y="3613150"/>
          <p14:tracePt t="51689" x="5783263" y="3619500"/>
          <p14:tracePt t="51695" x="5783263" y="3632200"/>
          <p14:tracePt t="51695" x="5783263" y="3638550"/>
          <p14:tracePt t="51701" x="5783263" y="3651250"/>
          <p14:tracePt t="51707" x="5789613" y="3662363"/>
          <p14:tracePt t="51708" x="5789613" y="3668713"/>
          <p14:tracePt t="51713" x="5795963" y="3681413"/>
          <p14:tracePt t="51719" x="5802313" y="3700463"/>
          <p14:tracePt t="51725" x="5808663" y="3713163"/>
          <p14:tracePt t="51726" x="5808663" y="3719513"/>
          <p14:tracePt t="51731" x="5815013" y="3732213"/>
          <p14:tracePt t="51732" x="5815013" y="3738563"/>
          <p14:tracePt t="51737" x="5821363" y="3749675"/>
          <p14:tracePt t="51743" x="5834063" y="3762375"/>
          <p14:tracePt t="51744" x="5834063" y="3768725"/>
          <p14:tracePt t="51750" x="5840413" y="3781425"/>
          <p14:tracePt t="51750" x="5840413" y="3787775"/>
          <p14:tracePt t="51755" x="5846763" y="3800475"/>
          <p14:tracePt t="51756" x="5846763" y="3806825"/>
          <p14:tracePt t="51761" x="5857875" y="3819525"/>
          <p14:tracePt t="51762" x="5864225" y="3819525"/>
          <p14:tracePt t="51763" x="5864225" y="3825875"/>
          <p14:tracePt t="51767" x="5864225" y="3836988"/>
          <p14:tracePt t="51768" x="5870575" y="3836988"/>
          <p14:tracePt t="51774" x="5876925" y="3849688"/>
          <p14:tracePt t="51774" x="5883275" y="3849688"/>
          <p14:tracePt t="51775" x="5883275" y="3856038"/>
          <p14:tracePt t="51780" x="5889625" y="3868738"/>
          <p14:tracePt t="51786" x="5895975" y="3881438"/>
          <p14:tracePt t="51792" x="5908675" y="3894138"/>
          <p14:tracePt t="51792" x="5908675" y="3900488"/>
          <p14:tracePt t="51793" x="5915025" y="3900488"/>
          <p14:tracePt t="51798" x="5921375" y="3913188"/>
          <p14:tracePt t="51804" x="5934075" y="3930650"/>
          <p14:tracePt t="51805" x="5940425" y="3930650"/>
          <p14:tracePt t="51810" x="5953125" y="3943350"/>
          <p14:tracePt t="51816" x="5964238" y="3962400"/>
          <p14:tracePt t="51822" x="5976938" y="3981450"/>
          <p14:tracePt t="51828" x="5989638" y="3994150"/>
          <p14:tracePt t="51834" x="6002338" y="4006850"/>
          <p14:tracePt t="51840" x="6015038" y="4017963"/>
          <p14:tracePt t="51846" x="6027738" y="4024313"/>
          <p14:tracePt t="51852" x="6040438" y="4030663"/>
          <p14:tracePt t="51853" x="6040438" y="4037013"/>
          <p14:tracePt t="51858" x="6051550" y="4043363"/>
          <p14:tracePt t="51864" x="6064250" y="4049713"/>
          <p14:tracePt t="51871" x="6076950" y="4056063"/>
          <p14:tracePt t="51871" x="6083300" y="4056063"/>
          <p14:tracePt t="51877" x="6102350" y="4062413"/>
          <p14:tracePt t="51878" x="6102350" y="4068763"/>
          <p14:tracePt t="51883" x="6108700" y="4068763"/>
          <p14:tracePt t="51883" x="6115050" y="4068763"/>
          <p14:tracePt t="51889" x="6127750" y="4075113"/>
          <p14:tracePt t="51889" x="6134100" y="4075113"/>
          <p14:tracePt t="51890" x="6134100" y="4081463"/>
          <p14:tracePt t="51895" x="6145213" y="4081463"/>
          <p14:tracePt t="51901" x="6170613" y="4087813"/>
          <p14:tracePt t="51902" x="6176963" y="4087813"/>
          <p14:tracePt t="51907" x="6196013" y="4094163"/>
          <p14:tracePt t="51913" x="6215063" y="4100513"/>
          <p14:tracePt t="51919" x="6238875" y="4100513"/>
          <p14:tracePt t="51925" x="6264275" y="4105275"/>
          <p14:tracePt t="51926" x="6270625" y="4105275"/>
          <p14:tracePt t="51931" x="6283325" y="4105275"/>
          <p14:tracePt t="51937" x="6315075" y="4105275"/>
          <p14:tracePt t="51944" x="6334125" y="4105275"/>
          <p14:tracePt t="51944" x="6338888" y="4105275"/>
          <p14:tracePt t="51949" x="6370638" y="4105275"/>
          <p14:tracePt t="51955" x="6389688" y="4105275"/>
          <p14:tracePt t="51956" x="6396038" y="4105275"/>
          <p14:tracePt t="51961" x="6408738" y="4105275"/>
          <p14:tracePt t="51968" x="6432550" y="4105275"/>
          <p14:tracePt t="51973" x="6451600" y="4105275"/>
          <p14:tracePt t="51980" x="6464300" y="4105275"/>
          <p14:tracePt t="51980" x="6470650" y="4105275"/>
          <p14:tracePt t="51981" x="6477000" y="4105275"/>
          <p14:tracePt t="51986" x="6483350" y="4100513"/>
          <p14:tracePt t="51986" x="6489700" y="4100513"/>
          <p14:tracePt t="51992" x="6502400" y="4094163"/>
          <p14:tracePt t="51992" x="6508750" y="4094163"/>
          <p14:tracePt t="51998" x="6521450" y="4094163"/>
          <p14:tracePt t="51999" x="6521450" y="4087813"/>
          <p14:tracePt t="52005" x="6532563" y="4087813"/>
          <p14:tracePt t="52006" x="6538913" y="4087813"/>
          <p14:tracePt t="52010" x="6545263" y="4087813"/>
          <p14:tracePt t="52022" x="6570663" y="4068763"/>
          <p14:tracePt t="52028" x="6583363" y="4062413"/>
          <p14:tracePt t="52034" x="6602413" y="4062413"/>
          <p14:tracePt t="52040" x="6615113" y="4049713"/>
          <p14:tracePt t="52046" x="6626225" y="4043363"/>
          <p14:tracePt t="52052" x="6632575" y="4030663"/>
          <p14:tracePt t="52058" x="6645275" y="4030663"/>
          <p14:tracePt t="52066" x="6651625" y="4017963"/>
          <p14:tracePt t="52067" x="6657975" y="4017963"/>
          <p14:tracePt t="52070" x="6664325" y="4013200"/>
          <p14:tracePt t="52083" x="6677025" y="4000500"/>
          <p14:tracePt t="52088" x="6683375" y="3987800"/>
          <p14:tracePt t="52095" x="6689725" y="3987800"/>
          <p14:tracePt t="52095" x="6689725" y="3981450"/>
          <p14:tracePt t="52101" x="6696075" y="3975100"/>
          <p14:tracePt t="52108" x="6696075" y="3968750"/>
          <p14:tracePt t="52113" x="6702425" y="3962400"/>
          <p14:tracePt t="52120" x="6708775" y="3962400"/>
          <p14:tracePt t="52127" x="6708775" y="3956050"/>
          <p14:tracePt t="53530" x="6708775" y="3962400"/>
          <p14:tracePt t="53531" x="6708775" y="3968750"/>
          <p14:tracePt t="53536" x="6708775" y="3994150"/>
          <p14:tracePt t="53543" x="6702425" y="4043363"/>
          <p14:tracePt t="53543" x="6696075" y="4049713"/>
          <p14:tracePt t="53549" x="6696075" y="4081463"/>
          <p14:tracePt t="53550" x="6696075" y="4094163"/>
          <p14:tracePt t="53555" x="6683375" y="4124325"/>
          <p14:tracePt t="53556" x="6683375" y="4137025"/>
          <p14:tracePt t="53561" x="6670675" y="4156075"/>
          <p14:tracePt t="53561" x="6670675" y="4168775"/>
          <p14:tracePt t="53567" x="6657975" y="4198938"/>
          <p14:tracePt t="53573" x="6645275" y="4237038"/>
          <p14:tracePt t="53573" x="6638925" y="4249738"/>
          <p14:tracePt t="53574" x="6638925" y="4256088"/>
          <p14:tracePt t="53579" x="6626225" y="4275138"/>
          <p14:tracePt t="53579" x="6626225" y="4281488"/>
          <p14:tracePt t="53580" x="6626225" y="4286250"/>
          <p14:tracePt t="53581" x="6626225" y="4292600"/>
          <p14:tracePt t="53585" x="6615113" y="4305300"/>
          <p14:tracePt t="53585" x="6615113" y="4318000"/>
          <p14:tracePt t="53591" x="6602413" y="4343400"/>
          <p14:tracePt t="53592" x="6596063" y="4349750"/>
          <p14:tracePt t="53597" x="6583363" y="4392613"/>
          <p14:tracePt t="53603" x="6564313" y="4424363"/>
          <p14:tracePt t="53609" x="6551613" y="4462463"/>
          <p14:tracePt t="53610" x="6551613" y="4467225"/>
          <p14:tracePt t="53615" x="6538913" y="4505325"/>
          <p14:tracePt t="53616" x="6532563" y="4511675"/>
          <p14:tracePt t="53621" x="6521450" y="4543425"/>
          <p14:tracePt t="53622" x="6515100" y="4549775"/>
          <p14:tracePt t="53623" x="6515100" y="4556125"/>
          <p14:tracePt t="53624" x="6508750" y="4560888"/>
          <p14:tracePt t="53627" x="6508750" y="4573588"/>
          <p14:tracePt t="53628" x="6502400" y="4579938"/>
          <p14:tracePt t="53633" x="6489700" y="4611688"/>
          <p14:tracePt t="53634" x="6489700" y="4618038"/>
          <p14:tracePt t="53639" x="6470650" y="4648200"/>
          <p14:tracePt t="53645" x="6457950" y="4673600"/>
          <p14:tracePt t="53646" x="6457950" y="4679950"/>
          <p14:tracePt t="53651" x="6451600" y="4692650"/>
          <p14:tracePt t="53657" x="6438900" y="4705350"/>
          <p14:tracePt t="53658" x="6438900" y="4711700"/>
          <p14:tracePt t="53664" x="6438900" y="4718050"/>
          <p14:tracePt t="53664" x="6432550" y="4718050"/>
          <p14:tracePt t="53670" x="6432550" y="4724400"/>
          <p14:tracePt t="53676" x="6427788" y="4724400"/>
          <p14:tracePt t="53798" x="6421438" y="4724400"/>
          <p14:tracePt t="53801" x="6415088" y="4724400"/>
          <p14:tracePt t="53806" x="6408738" y="4718050"/>
          <p14:tracePt t="53810" x="6402388" y="4711700"/>
          <p14:tracePt t="53815" x="6389688" y="4699000"/>
          <p14:tracePt t="53821" x="6364288" y="4679950"/>
          <p14:tracePt t="53822" x="6364288" y="4673600"/>
          <p14:tracePt t="53827" x="6345238" y="4660900"/>
          <p14:tracePt t="53828" x="6338888" y="4654550"/>
          <p14:tracePt t="53833" x="6321425" y="4643438"/>
          <p14:tracePt t="53839" x="6296025" y="4630738"/>
          <p14:tracePt t="53840" x="6289675" y="4630738"/>
          <p14:tracePt t="53846" x="6264275" y="4618038"/>
          <p14:tracePt t="53851" x="6251575" y="4618038"/>
          <p14:tracePt t="53852" x="6245225" y="4618038"/>
          <p14:tracePt t="53853" x="6238875" y="4618038"/>
          <p14:tracePt t="53858" x="6234113" y="4611688"/>
          <p14:tracePt t="53858" x="6227763" y="4611688"/>
          <p14:tracePt t="53863" x="6215063" y="4611688"/>
          <p14:tracePt t="53864" x="6208713" y="4611688"/>
          <p14:tracePt t="53870" x="6196013" y="4611688"/>
          <p14:tracePt t="53870" x="6189663" y="4611688"/>
          <p14:tracePt t="53876" x="6176963" y="4611688"/>
          <p14:tracePt t="53876" x="6170613" y="4611688"/>
          <p14:tracePt t="53877" x="6164263" y="4611688"/>
          <p14:tracePt t="53881" x="6157913" y="4611688"/>
          <p14:tracePt t="53882" x="6151563" y="4611688"/>
          <p14:tracePt t="53888" x="6134100" y="4618038"/>
          <p14:tracePt t="53894" x="6115050" y="4624388"/>
          <p14:tracePt t="53895" x="6115050" y="4630738"/>
          <p14:tracePt t="53900" x="6096000" y="4637088"/>
          <p14:tracePt t="53900" x="6089650" y="4643438"/>
          <p14:tracePt t="53901" x="6089650" y="4648200"/>
          <p14:tracePt t="53906" x="6076950" y="4654550"/>
          <p14:tracePt t="53907" x="6070600" y="4654550"/>
          <p14:tracePt t="53912" x="6051550" y="4667250"/>
          <p14:tracePt t="53918" x="6034088" y="4686300"/>
          <p14:tracePt t="53919" x="6034088" y="4692650"/>
          <p14:tracePt t="53924" x="6021388" y="4705350"/>
          <p14:tracePt t="53930" x="6008688" y="4724400"/>
          <p14:tracePt t="53936" x="5995988" y="4741863"/>
          <p14:tracePt t="53937" x="5995988" y="4748213"/>
          <p14:tracePt t="53942" x="5983288" y="4760913"/>
          <p14:tracePt t="53943" x="5983288" y="4767263"/>
          <p14:tracePt t="53948" x="5976938" y="4786313"/>
          <p14:tracePt t="53949" x="5976938" y="4792663"/>
          <p14:tracePt t="53955" x="5970588" y="4811713"/>
          <p14:tracePt t="53955" x="5970588" y="4818063"/>
          <p14:tracePt t="53960" x="5964238" y="4835525"/>
          <p14:tracePt t="53961" x="5964238" y="4848225"/>
          <p14:tracePt t="53967" x="5957888" y="4873625"/>
          <p14:tracePt t="53973" x="5957888" y="4905375"/>
          <p14:tracePt t="53979" x="5953125" y="4929188"/>
          <p14:tracePt t="53985" x="5953125" y="4948238"/>
          <p14:tracePt t="53985" x="5953125" y="4954588"/>
          <p14:tracePt t="53991" x="5953125" y="4973638"/>
          <p14:tracePt t="53991" x="5953125" y="4979988"/>
          <p14:tracePt t="53997" x="5953125" y="4999038"/>
          <p14:tracePt t="54003" x="5953125" y="5016500"/>
          <p14:tracePt t="54004" x="5953125" y="5022850"/>
          <p14:tracePt t="54009" x="5953125" y="5041900"/>
          <p14:tracePt t="54015" x="5953125" y="5054600"/>
          <p14:tracePt t="54015" x="5953125" y="5060950"/>
          <p14:tracePt t="54021" x="5953125" y="5073650"/>
          <p14:tracePt t="54027" x="5953125" y="5086350"/>
          <p14:tracePt t="54033" x="5957888" y="5099050"/>
          <p14:tracePt t="54039" x="5970588" y="5110163"/>
          <p14:tracePt t="54045" x="5976938" y="5122863"/>
          <p14:tracePt t="54051" x="5983288" y="5135563"/>
          <p14:tracePt t="54057" x="6002338" y="5141913"/>
          <p14:tracePt t="54064" x="6027738" y="5154613"/>
          <p14:tracePt t="54069" x="6046788" y="5160963"/>
          <p14:tracePt t="54070" x="6051550" y="5160963"/>
          <p14:tracePt t="54071" x="6057900" y="5167313"/>
          <p14:tracePt t="54076" x="6070600" y="5167313"/>
          <p14:tracePt t="54077" x="6076950" y="5167313"/>
          <p14:tracePt t="54082" x="6108700" y="5180013"/>
          <p14:tracePt t="54088" x="6140450" y="5180013"/>
          <p14:tracePt t="54088" x="6151563" y="5180013"/>
          <p14:tracePt t="54094" x="6176963" y="5186363"/>
          <p14:tracePt t="54095" x="6183313" y="5186363"/>
          <p14:tracePt t="54100" x="6215063" y="5186363"/>
          <p14:tracePt t="54100" x="6221413" y="5186363"/>
          <p14:tracePt t="54101" x="6227763" y="5186363"/>
          <p14:tracePt t="54106" x="6251575" y="5186363"/>
          <p14:tracePt t="54106" x="6264275" y="5186363"/>
          <p14:tracePt t="54112" x="6315075" y="5173663"/>
          <p14:tracePt t="54113" x="6327775" y="5173663"/>
          <p14:tracePt t="54118" x="6364288" y="5160963"/>
          <p14:tracePt t="54124" x="6415088" y="5148263"/>
          <p14:tracePt t="54130" x="6457950" y="5135563"/>
          <p14:tracePt t="54131" x="6470650" y="5135563"/>
          <p14:tracePt t="54136" x="6526213" y="5110163"/>
          <p14:tracePt t="54137" x="6532563" y="5110163"/>
          <p14:tracePt t="54142" x="6570663" y="5099050"/>
          <p14:tracePt t="54143" x="6577013" y="5099050"/>
          <p14:tracePt t="54148" x="6615113" y="5086350"/>
          <p14:tracePt t="54154" x="6664325" y="5060950"/>
          <p14:tracePt t="54160" x="6696075" y="5048250"/>
          <p14:tracePt t="54161" x="6708775" y="5041900"/>
          <p14:tracePt t="54166" x="6732588" y="5035550"/>
          <p14:tracePt t="54167" x="6738938" y="5029200"/>
          <p14:tracePt t="54173" x="6770688" y="5010150"/>
          <p14:tracePt t="54178" x="6789738" y="4999038"/>
          <p14:tracePt t="54179" x="6796088" y="4992688"/>
          <p14:tracePt t="54180" x="6796088" y="4986338"/>
          <p14:tracePt t="54184" x="6808788" y="4986338"/>
          <p14:tracePt t="54186" x="6813550" y="4973638"/>
          <p14:tracePt t="54186" x="6813550" y="4967288"/>
          <p14:tracePt t="54191" x="6826250" y="4954588"/>
          <p14:tracePt t="54192" x="6832600" y="4954588"/>
          <p14:tracePt t="54197" x="6838950" y="4935538"/>
          <p14:tracePt t="54203" x="6845300" y="4918075"/>
          <p14:tracePt t="54203" x="6845300" y="4911725"/>
          <p14:tracePt t="54209" x="6851650" y="4892675"/>
          <p14:tracePt t="54210" x="6851650" y="4886325"/>
          <p14:tracePt t="54215" x="6851650" y="4860925"/>
          <p14:tracePt t="54216" x="6851650" y="4854575"/>
          <p14:tracePt t="54221" x="6851650" y="4818063"/>
          <p14:tracePt t="54222" x="6851650" y="4811713"/>
          <p14:tracePt t="54227" x="6851650" y="4786313"/>
          <p14:tracePt t="54228" x="6845300" y="4779963"/>
          <p14:tracePt t="54233" x="6838950" y="4737100"/>
          <p14:tracePt t="54234" x="6838950" y="4730750"/>
          <p14:tracePt t="54240" x="6826250" y="4692650"/>
          <p14:tracePt t="54241" x="6813550" y="4673600"/>
          <p14:tracePt t="54245" x="6808788" y="4648200"/>
          <p14:tracePt t="54257" x="6764338" y="4573588"/>
          <p14:tracePt t="54264" x="6745288" y="4543425"/>
          <p14:tracePt t="54265" x="6738938" y="4537075"/>
          <p14:tracePt t="54269" x="6732588" y="4530725"/>
          <p14:tracePt t="54270" x="6726238" y="4524375"/>
          <p14:tracePt t="54275" x="6708775" y="4505325"/>
          <p14:tracePt t="54276" x="6702425" y="4498975"/>
          <p14:tracePt t="54277" x="6702425" y="4492625"/>
          <p14:tracePt t="54281" x="6683375" y="4479925"/>
          <p14:tracePt t="54282" x="6683375" y="4473575"/>
          <p14:tracePt t="54287" x="6651625" y="4462463"/>
          <p14:tracePt t="54294" x="6619875" y="4430713"/>
          <p14:tracePt t="54294" x="6602413" y="4424363"/>
          <p14:tracePt t="54301" x="6551613" y="4386263"/>
          <p14:tracePt t="54302" x="6545263" y="4386263"/>
          <p14:tracePt t="54306" x="6521450" y="4368800"/>
          <p14:tracePt t="54306" x="6515100" y="4362450"/>
          <p14:tracePt t="54307" x="6502400" y="4356100"/>
          <p14:tracePt t="54318" x="6421438" y="4311650"/>
          <p14:tracePt t="54319" x="6408738" y="4305300"/>
          <p14:tracePt t="54324" x="6370638" y="4292600"/>
          <p14:tracePt t="54325" x="6351588" y="4286250"/>
          <p14:tracePt t="54330" x="6321425" y="4275138"/>
          <p14:tracePt t="54331" x="6308725" y="4275138"/>
          <p14:tracePt t="54336" x="6264275" y="4262438"/>
          <p14:tracePt t="54342" x="6215063" y="4249738"/>
          <p14:tracePt t="54348" x="6170613" y="4249738"/>
          <p14:tracePt t="54354" x="6140450" y="4249738"/>
          <p14:tracePt t="54355" x="6134100" y="4249738"/>
          <p14:tracePt t="54360" x="6096000" y="4249738"/>
          <p14:tracePt t="54366" x="6064250" y="4262438"/>
          <p14:tracePt t="54367" x="6057900" y="4268788"/>
          <p14:tracePt t="54373" x="6034088" y="4275138"/>
          <p14:tracePt t="54374" x="6027738" y="4281488"/>
          <p14:tracePt t="54379" x="6002338" y="4292600"/>
          <p14:tracePt t="54379" x="5995988" y="4298950"/>
          <p14:tracePt t="54384" x="5976938" y="4318000"/>
          <p14:tracePt t="54385" x="5964238" y="4324350"/>
          <p14:tracePt t="54386" x="5964238" y="4330700"/>
          <p14:tracePt t="54390" x="5946775" y="4343400"/>
          <p14:tracePt t="54391" x="5940425" y="4356100"/>
          <p14:tracePt t="54396" x="5921375" y="4375150"/>
          <p14:tracePt t="54397" x="5902325" y="4392613"/>
          <p14:tracePt t="54398" x="5895975" y="4398963"/>
          <p14:tracePt t="54402" x="5883275" y="4424363"/>
          <p14:tracePt t="54403" x="5876925" y="4430713"/>
          <p14:tracePt t="54409" x="5840413" y="4486275"/>
          <p14:tracePt t="54409" x="5840413" y="4492625"/>
          <p14:tracePt t="54410" x="5834063" y="4498975"/>
          <p14:tracePt t="54415" x="5808663" y="4543425"/>
          <p14:tracePt t="54415" x="5808663" y="4556125"/>
          <p14:tracePt t="54416" x="5802313" y="4560888"/>
          <p14:tracePt t="54421" x="5783263" y="4605338"/>
          <p14:tracePt t="54422" x="5776913" y="4611688"/>
          <p14:tracePt t="54427" x="5764213" y="4660900"/>
          <p14:tracePt t="54427" x="5759450" y="4673600"/>
          <p14:tracePt t="54428" x="5753100" y="4679950"/>
          <p14:tracePt t="54433" x="5740400" y="4724400"/>
          <p14:tracePt t="54440" x="5727700" y="4786313"/>
          <p14:tracePt t="54440" x="5727700" y="4792663"/>
          <p14:tracePt t="54441" x="5727700" y="4799013"/>
          <p14:tracePt t="54445" x="5727700" y="4818063"/>
          <p14:tracePt t="54446" x="5721350" y="4835525"/>
          <p14:tracePt t="54457" x="5721350" y="4911725"/>
          <p14:tracePt t="54463" x="5721350" y="4935538"/>
          <p14:tracePt t="54469" x="5721350" y="4967288"/>
          <p14:tracePt t="54470" x="5721350" y="4973638"/>
          <p14:tracePt t="54475" x="5727700" y="4992688"/>
          <p14:tracePt t="54481" x="5746750" y="5016500"/>
          <p14:tracePt t="54483" x="5746750" y="5022850"/>
          <p14:tracePt t="54488" x="5753100" y="5035550"/>
          <p14:tracePt t="54488" x="5759450" y="5041900"/>
          <p14:tracePt t="54494" x="5770563" y="5054600"/>
          <p14:tracePt t="54494" x="5770563" y="5060950"/>
          <p14:tracePt t="54495" x="5776913" y="5060950"/>
          <p14:tracePt t="54500" x="5783263" y="5067300"/>
          <p14:tracePt t="54501" x="5789613" y="5073650"/>
          <p14:tracePt t="54506" x="5802313" y="5086350"/>
          <p14:tracePt t="54512" x="5821363" y="5092700"/>
          <p14:tracePt t="54518" x="5840413" y="5103813"/>
          <p14:tracePt t="54518" x="5846763" y="5103813"/>
          <p14:tracePt t="54524" x="5864225" y="5110163"/>
          <p14:tracePt t="54530" x="5889625" y="5110163"/>
          <p14:tracePt t="54530" x="5895975" y="5110163"/>
          <p14:tracePt t="54531" x="5902325" y="5110163"/>
          <p14:tracePt t="54536" x="5921375" y="5110163"/>
          <p14:tracePt t="54537" x="5927725" y="5110163"/>
          <p14:tracePt t="54542" x="5964238" y="5110163"/>
          <p14:tracePt t="54548" x="6002338" y="5110163"/>
          <p14:tracePt t="54549" x="6015038" y="5110163"/>
          <p14:tracePt t="54554" x="6051550" y="5103813"/>
          <p14:tracePt t="54555" x="6064250" y="5103813"/>
          <p14:tracePt t="54560" x="6127750" y="5086350"/>
          <p14:tracePt t="54566" x="6202363" y="5060950"/>
          <p14:tracePt t="54567" x="6215063" y="5054600"/>
          <p14:tracePt t="54572" x="6276975" y="5041900"/>
          <p14:tracePt t="54573" x="6283325" y="5041900"/>
          <p14:tracePt t="54578" x="6351588" y="5022850"/>
          <p14:tracePt t="54579" x="6364288" y="5022850"/>
          <p14:tracePt t="54580" x="6370638" y="5022850"/>
          <p14:tracePt t="54584" x="6396038" y="5016500"/>
          <p14:tracePt t="54585" x="6438900" y="4999038"/>
          <p14:tracePt t="54591" x="6496050" y="4986338"/>
          <p14:tracePt t="54591" x="6508750" y="4986338"/>
          <p14:tracePt t="54592" x="6515100" y="4986338"/>
          <p14:tracePt t="54593" x="6532563" y="4979988"/>
          <p14:tracePt t="54596" x="6564313" y="4967288"/>
          <p14:tracePt t="54597" x="6577013" y="4967288"/>
          <p14:tracePt t="54603" x="6619875" y="4948238"/>
          <p14:tracePt t="54603" x="6632575" y="4941888"/>
          <p14:tracePt t="54609" x="6677025" y="4922838"/>
          <p14:tracePt t="54609" x="6683375" y="4922838"/>
          <p14:tracePt t="54610" x="6696075" y="4911725"/>
          <p14:tracePt t="54615" x="6719888" y="4892675"/>
          <p14:tracePt t="54621" x="6738938" y="4873625"/>
          <p14:tracePt t="54622" x="6745288" y="4867275"/>
          <p14:tracePt t="54627" x="6751638" y="4854575"/>
          <p14:tracePt t="54628" x="6757988" y="4848225"/>
          <p14:tracePt t="54633" x="6757988" y="4829175"/>
          <p14:tracePt t="54639" x="6764338" y="4805363"/>
          <p14:tracePt t="54645" x="6764338" y="4786313"/>
          <p14:tracePt t="54651" x="6764338" y="4767263"/>
          <p14:tracePt t="54652" x="6764338" y="4760913"/>
          <p14:tracePt t="54657" x="6757988" y="4737100"/>
          <p14:tracePt t="54663" x="6751638" y="4705350"/>
          <p14:tracePt t="54670" x="6732588" y="4679950"/>
          <p14:tracePt t="54675" x="6719888" y="4660900"/>
          <p14:tracePt t="54676" x="6719888" y="4654550"/>
          <p14:tracePt t="54681" x="6708775" y="4643438"/>
          <p14:tracePt t="54682" x="6708775" y="4637088"/>
          <p14:tracePt t="54683" x="6702425" y="4637088"/>
          <p14:tracePt t="54687" x="6689725" y="4618038"/>
          <p14:tracePt t="54688" x="6677025" y="4611688"/>
          <p14:tracePt t="54693" x="6664325" y="4598988"/>
          <p14:tracePt t="54699" x="6638925" y="4579938"/>
          <p14:tracePt t="54700" x="6638925" y="4567238"/>
          <p14:tracePt t="54701" x="6632575" y="4567238"/>
          <p14:tracePt t="54705" x="6608763" y="4549775"/>
          <p14:tracePt t="54706" x="6602413" y="4549775"/>
          <p14:tracePt t="54712" x="6583363" y="4530725"/>
          <p14:tracePt t="54712" x="6570663" y="4524375"/>
          <p14:tracePt t="54713" x="6564313" y="4518025"/>
          <p14:tracePt t="54718" x="6532563" y="4505325"/>
          <p14:tracePt t="54718" x="6526213" y="4492625"/>
          <p14:tracePt t="54724" x="6489700" y="4467225"/>
          <p14:tracePt t="54724" x="6477000" y="4467225"/>
          <p14:tracePt t="54725" x="6464300" y="4456113"/>
          <p14:tracePt t="54726" x="6451600" y="4449763"/>
          <p14:tracePt t="54729" x="6427788" y="4437063"/>
          <p14:tracePt t="54730" x="6427788" y="4424363"/>
          <p14:tracePt t="54736" x="6376988" y="4405313"/>
          <p14:tracePt t="54737" x="6364288" y="4392613"/>
          <p14:tracePt t="54742" x="6327775" y="4375150"/>
          <p14:tracePt t="54743" x="6321425" y="4375150"/>
          <p14:tracePt t="54748" x="6276975" y="4356100"/>
          <p14:tracePt t="54754" x="6245225" y="4343400"/>
          <p14:tracePt t="54760" x="6215063" y="4330700"/>
          <p14:tracePt t="54761" x="6208713" y="4330700"/>
          <p14:tracePt t="54766" x="6183313" y="4324350"/>
          <p14:tracePt t="54772" x="6157913" y="4311650"/>
          <p14:tracePt t="54778" x="6140450" y="4305300"/>
          <p14:tracePt t="54779" x="6134100" y="4305300"/>
          <p14:tracePt t="54784" x="6115050" y="4298950"/>
          <p14:tracePt t="54790" x="6096000" y="4298950"/>
          <p14:tracePt t="54791" x="6096000" y="4292600"/>
          <p14:tracePt t="54796" x="6076950" y="4286250"/>
          <p14:tracePt t="54797" x="6070600" y="4286250"/>
          <p14:tracePt t="54802" x="6051550" y="4286250"/>
          <p14:tracePt t="54808" x="6034088" y="4286250"/>
          <p14:tracePt t="54809" x="6027738" y="4286250"/>
          <p14:tracePt t="54814" x="6021388" y="4286250"/>
          <p14:tracePt t="54815" x="6015038" y="4286250"/>
          <p14:tracePt t="54821" x="6002338" y="4286250"/>
          <p14:tracePt t="54821" x="5995988" y="4286250"/>
          <p14:tracePt t="54827" x="5976938" y="4292600"/>
          <p14:tracePt t="54833" x="5964238" y="4292600"/>
          <p14:tracePt t="54833" x="5957888" y="4298950"/>
          <p14:tracePt t="54839" x="5946775" y="4305300"/>
          <p14:tracePt t="54839" x="5946775" y="4311650"/>
          <p14:tracePt t="54840" x="5940425" y="4318000"/>
          <p14:tracePt t="54845" x="5927725" y="4324350"/>
          <p14:tracePt t="54851" x="5908675" y="4337050"/>
          <p14:tracePt t="54851" x="5902325" y="4337050"/>
          <p14:tracePt t="54857" x="5883275" y="4349750"/>
          <p14:tracePt t="54858" x="5876925" y="4356100"/>
          <p14:tracePt t="54859" x="5876925" y="4362450"/>
          <p14:tracePt t="54863" x="5857875" y="4375150"/>
          <p14:tracePt t="54864" x="5857875" y="4379913"/>
          <p14:tracePt t="54869" x="5840413" y="4398963"/>
          <p14:tracePt t="54870" x="5834063" y="4398963"/>
          <p14:tracePt t="54875" x="5815013" y="4418013"/>
          <p14:tracePt t="54876" x="5815013" y="4424363"/>
          <p14:tracePt t="54881" x="5789613" y="4443413"/>
          <p14:tracePt t="54882" x="5783263" y="4449763"/>
          <p14:tracePt t="54887" x="5770563" y="4462463"/>
          <p14:tracePt t="54888" x="5759450" y="4479925"/>
          <p14:tracePt t="54893" x="5746750" y="4498975"/>
          <p14:tracePt t="54894" x="5746750" y="4505325"/>
          <p14:tracePt t="54900" x="5727700" y="4530725"/>
          <p14:tracePt t="54905" x="5702300" y="4567238"/>
          <p14:tracePt t="54906" x="5702300" y="4573588"/>
          <p14:tracePt t="54912" x="5695950" y="4592638"/>
          <p14:tracePt t="54912" x="5689600" y="4598988"/>
          <p14:tracePt t="54913" x="5683250" y="4598988"/>
          <p14:tracePt t="54917" x="5683250" y="4618038"/>
          <p14:tracePt t="54918" x="5676900" y="4630738"/>
          <p14:tracePt t="54924" x="5665788" y="4648200"/>
          <p14:tracePt t="54924" x="5665788" y="4660900"/>
          <p14:tracePt t="54930" x="5659438" y="4686300"/>
          <p14:tracePt t="54930" x="5659438" y="4692650"/>
          <p14:tracePt t="54931" x="5659438" y="4699000"/>
          <p14:tracePt t="54936" x="5653088" y="4711700"/>
          <p14:tracePt t="54936" x="5646738" y="4718050"/>
          <p14:tracePt t="54942" x="5640388" y="4748213"/>
          <p14:tracePt t="54942" x="5640388" y="4754563"/>
          <p14:tracePt t="54948" x="5634038" y="4773613"/>
          <p14:tracePt t="54949" x="5634038" y="4779963"/>
          <p14:tracePt t="54954" x="5634038" y="4799013"/>
          <p14:tracePt t="54954" x="5634038" y="4805363"/>
          <p14:tracePt t="54960" x="5627688" y="4824413"/>
          <p14:tracePt t="54966" x="5627688" y="4841875"/>
          <p14:tracePt t="54972" x="5627688" y="4860925"/>
          <p14:tracePt t="54978" x="5627688" y="4873625"/>
          <p14:tracePt t="54984" x="5627688" y="4886325"/>
          <p14:tracePt t="54991" x="5627688" y="4892675"/>
          <p14:tracePt t="54996" x="5627688" y="4899025"/>
          <p14:tracePt t="55002" x="5627688" y="4905375"/>
          <p14:tracePt t="55009" x="5627688" y="4911725"/>
          <p14:tracePt t="55015" x="5634038" y="4918075"/>
          <p14:tracePt t="55015" x="5634038" y="4922838"/>
          <p14:tracePt t="55020" x="5634038" y="4929188"/>
          <p14:tracePt t="55021" x="5640388" y="4929188"/>
          <p14:tracePt t="55027" x="5640388" y="4941888"/>
          <p14:tracePt t="55027" x="5646738" y="4948238"/>
          <p14:tracePt t="55033" x="5653088" y="4954588"/>
          <p14:tracePt t="55033" x="5659438" y="4954588"/>
          <p14:tracePt t="55034" x="5659438" y="4960938"/>
          <p14:tracePt t="55039" x="5665788" y="4973638"/>
          <p14:tracePt t="55045" x="5683250" y="4979988"/>
          <p14:tracePt t="55046" x="5683250" y="4986338"/>
          <p14:tracePt t="55051" x="5695950" y="4992688"/>
          <p14:tracePt t="55057" x="5708650" y="4999038"/>
          <p14:tracePt t="55063" x="5721350" y="5005388"/>
          <p14:tracePt t="55064" x="5727700" y="5005388"/>
          <p14:tracePt t="55069" x="5740400" y="5010150"/>
          <p14:tracePt t="55077" x="5764213" y="5022850"/>
          <p14:tracePt t="55077" x="5770563" y="5022850"/>
          <p14:tracePt t="55081" x="5783263" y="5022850"/>
          <p14:tracePt t="55093" x="5834063" y="5029200"/>
          <p14:tracePt t="55099" x="5853113" y="5029200"/>
          <p14:tracePt t="55100" x="5857875" y="5029200"/>
          <p14:tracePt t="55105" x="5883275" y="5029200"/>
          <p14:tracePt t="55106" x="5889625" y="5029200"/>
          <p14:tracePt t="55112" x="5915025" y="5029200"/>
          <p14:tracePt t="55112" x="5921375" y="5029200"/>
          <p14:tracePt t="55113" x="5927725" y="5029200"/>
          <p14:tracePt t="55117" x="5940425" y="5029200"/>
          <p14:tracePt t="55123" x="5957888" y="5029200"/>
          <p14:tracePt t="55124" x="5964238" y="5029200"/>
          <p14:tracePt t="55130" x="5989638" y="5016500"/>
          <p14:tracePt t="55130" x="5995988" y="5016500"/>
          <p14:tracePt t="55136" x="6015038" y="5010150"/>
          <p14:tracePt t="55137" x="6021388" y="5010150"/>
          <p14:tracePt t="55141" x="6034088" y="5005388"/>
          <p14:tracePt t="55142" x="6040438" y="4999038"/>
          <p14:tracePt t="55148" x="6051550" y="4992688"/>
          <p14:tracePt t="55154" x="6070600" y="4979988"/>
          <p14:tracePt t="55160" x="6083300" y="4973638"/>
          <p14:tracePt t="55166" x="6096000" y="4960938"/>
          <p14:tracePt t="55172" x="6102350" y="4954588"/>
          <p14:tracePt t="55178" x="6108700" y="4948238"/>
          <p14:tracePt t="55184" x="6108700" y="4941888"/>
          <p14:tracePt t="55190" x="6115050" y="4941888"/>
          <p14:tracePt t="55340" x="6108700" y="4941888"/>
          <p14:tracePt t="55417" x="6108700" y="4935538"/>
          <p14:tracePt t="55463" x="6102350" y="4935538"/>
          <p14:tracePt t="55469" x="6102350" y="4929188"/>
          <p14:tracePt t="55482" x="6096000" y="4929188"/>
          <p14:tracePt t="55549" x="6089650" y="4929188"/>
          <p14:tracePt t="55554" x="6083300" y="4929188"/>
          <p14:tracePt t="55559" x="6076950" y="4929188"/>
          <p14:tracePt t="55566" x="6070600" y="4929188"/>
          <p14:tracePt t="55569" x="6070600" y="4922838"/>
          <p14:tracePt t="55572" x="6064250" y="4922838"/>
          <p14:tracePt t="55578" x="6057900" y="4922838"/>
          <p14:tracePt t="55584" x="6051550" y="4922838"/>
          <p14:tracePt t="55703" x="6046788" y="4922838"/>
          <p14:tracePt t="55708" x="6040438" y="4922838"/>
          <p14:tracePt t="55711" x="6040438" y="4918075"/>
          <p14:tracePt t="55715" x="6034088" y="4918075"/>
          <p14:tracePt t="56342" x="6034088" y="4911725"/>
          <p14:tracePt t="56346" x="6034088" y="4905375"/>
          <p14:tracePt t="56348" x="6034088" y="4899025"/>
          <p14:tracePt t="56354" x="6040438" y="4886325"/>
          <p14:tracePt t="56359" x="6046788" y="4854575"/>
          <p14:tracePt t="56371" x="6076950" y="4786313"/>
          <p14:tracePt t="56372" x="6076950" y="4767263"/>
          <p14:tracePt t="56373" x="6076950" y="4754563"/>
          <p14:tracePt t="56377" x="6089650" y="4724400"/>
          <p14:tracePt t="56378" x="6096000" y="4718050"/>
          <p14:tracePt t="56379" x="6102350" y="4711700"/>
          <p14:tracePt t="56383" x="6108700" y="4679950"/>
          <p14:tracePt t="56384" x="6115050" y="4660900"/>
          <p14:tracePt t="56390" x="6127750" y="4624388"/>
          <p14:tracePt t="56390" x="6127750" y="4611688"/>
          <p14:tracePt t="56396" x="6140450" y="4573588"/>
          <p14:tracePt t="56396" x="6140450" y="4560888"/>
          <p14:tracePt t="56397" x="6140450" y="4549775"/>
          <p14:tracePt t="56401" x="6145213" y="4511675"/>
          <p14:tracePt t="56402" x="6151563" y="4505325"/>
          <p14:tracePt t="56408" x="6157913" y="4462463"/>
          <p14:tracePt t="56414" x="6164263" y="4405313"/>
          <p14:tracePt t="56415" x="6170613" y="4398963"/>
          <p14:tracePt t="56416" x="6170613" y="4392613"/>
          <p14:tracePt t="56420" x="6170613" y="4356100"/>
          <p14:tracePt t="56426" x="6170613" y="4305300"/>
          <p14:tracePt t="56427" x="6170613" y="4298950"/>
          <p14:tracePt t="56432" x="6176963" y="4256088"/>
          <p14:tracePt t="56433" x="6176963" y="4243388"/>
          <p14:tracePt t="56438" x="6183313" y="4198938"/>
          <p14:tracePt t="56439" x="6183313" y="4181475"/>
          <p14:tracePt t="56444" x="6183313" y="4149725"/>
          <p14:tracePt t="56445" x="6183313" y="4137025"/>
          <p14:tracePt t="56446" x="6183313" y="4130675"/>
          <p14:tracePt t="56450" x="6183313" y="4105275"/>
          <p14:tracePt t="56451" x="6183313" y="4075113"/>
          <p14:tracePt t="56452" x="6183313" y="4068763"/>
          <p14:tracePt t="56456" x="6183313" y="4024313"/>
          <p14:tracePt t="56457" x="6183313" y="4017963"/>
          <p14:tracePt t="56462" x="6170613" y="3968750"/>
          <p14:tracePt t="56468" x="6157913" y="3906838"/>
          <p14:tracePt t="56469" x="6157913" y="3900488"/>
          <p14:tracePt t="56474" x="6145213" y="3849688"/>
          <p14:tracePt t="56475" x="6140450" y="3836988"/>
          <p14:tracePt t="56481" x="6127750" y="3787775"/>
          <p14:tracePt t="56481" x="6115050" y="3775075"/>
          <p14:tracePt t="56486" x="6102350" y="3719513"/>
          <p14:tracePt t="56487" x="6102350" y="3713163"/>
          <p14:tracePt t="56488" x="6102350" y="3706813"/>
          <p14:tracePt t="56492" x="6083300" y="3668713"/>
          <p14:tracePt t="56493" x="6083300" y="3656013"/>
          <p14:tracePt t="56499" x="6070600" y="3619500"/>
          <p14:tracePt t="56500" x="6070600" y="3613150"/>
          <p14:tracePt t="56505" x="6057900" y="3575050"/>
          <p14:tracePt t="56511" x="6046788" y="3544888"/>
          <p14:tracePt t="56511" x="6046788" y="3538538"/>
          <p14:tracePt t="56512" x="6040438" y="3532188"/>
          <p14:tracePt t="56517" x="6040438" y="3506788"/>
          <p14:tracePt t="56517" x="6040438" y="3500438"/>
          <p14:tracePt t="56518" x="6034088" y="3487738"/>
          <p14:tracePt t="56523" x="6027738" y="3470275"/>
          <p14:tracePt t="56523" x="6027738" y="3463925"/>
          <p14:tracePt t="56529" x="6015038" y="3438525"/>
          <p14:tracePt t="56535" x="6008688" y="3413125"/>
          <p14:tracePt t="56536" x="6008688" y="3406775"/>
          <p14:tracePt t="56541" x="5995988" y="3382963"/>
          <p14:tracePt t="56542" x="5995988" y="3376613"/>
          <p14:tracePt t="56547" x="5989638" y="3357563"/>
          <p14:tracePt t="56548" x="5989638" y="3351213"/>
          <p14:tracePt t="56553" x="5976938" y="3332163"/>
          <p14:tracePt t="56554" x="5970588" y="3325813"/>
          <p14:tracePt t="56559" x="5964238" y="3300413"/>
          <p14:tracePt t="56560" x="5957888" y="3294063"/>
          <p14:tracePt t="56561" x="5957888" y="3289300"/>
          <p14:tracePt t="56565" x="5940425" y="3263900"/>
          <p14:tracePt t="56571" x="5921375" y="3232150"/>
          <p14:tracePt t="56572" x="5921375" y="3225800"/>
          <p14:tracePt t="56577" x="5895975" y="3189288"/>
          <p14:tracePt t="56578" x="5889625" y="3176588"/>
          <p14:tracePt t="56579" x="5883275" y="3176588"/>
          <p14:tracePt t="56583" x="5870575" y="3151188"/>
          <p14:tracePt t="56584" x="5857875" y="3138488"/>
          <p14:tracePt t="56590" x="5834063" y="3101975"/>
          <p14:tracePt t="56590" x="5827713" y="3095625"/>
          <p14:tracePt t="56595" x="5808663" y="3063875"/>
          <p14:tracePt t="56596" x="5802313" y="3063875"/>
          <p14:tracePt t="56597" x="5802313" y="3057525"/>
          <p14:tracePt t="56601" x="5789613" y="3044825"/>
          <p14:tracePt t="56602" x="5783263" y="3032125"/>
          <p14:tracePt t="56608" x="5764213" y="3021013"/>
          <p14:tracePt t="56608" x="5764213" y="3014663"/>
          <p14:tracePt t="56609" x="5764213" y="3008313"/>
          <p14:tracePt t="56614" x="5753100" y="3001963"/>
          <p14:tracePt t="56614" x="5746750" y="3001963"/>
          <p14:tracePt t="56615" x="5746750" y="2995613"/>
          <p14:tracePt t="56620" x="5740400" y="2989263"/>
          <p14:tracePt t="56621" x="5734050" y="2982913"/>
          <p14:tracePt t="56621" x="5727700" y="2982913"/>
          <p14:tracePt t="56626" x="5721350" y="2976563"/>
          <p14:tracePt t="56632" x="5708650" y="2970213"/>
          <p14:tracePt t="56632" x="5702300" y="2970213"/>
          <p14:tracePt t="56633" x="5702300" y="2963863"/>
          <p14:tracePt t="56638" x="5689600" y="2957513"/>
          <p14:tracePt t="56644" x="5659438" y="2944813"/>
          <p14:tracePt t="56650" x="5640388" y="2938463"/>
          <p14:tracePt t="56656" x="5614988" y="2932113"/>
          <p14:tracePt t="56662" x="5583238" y="2927350"/>
          <p14:tracePt t="56663" x="5576888" y="2927350"/>
          <p14:tracePt t="56668" x="5553075" y="2921000"/>
          <p14:tracePt t="56669" x="5546725" y="2921000"/>
          <p14:tracePt t="56670" x="5540375" y="2921000"/>
          <p14:tracePt t="56674" x="5521325" y="2921000"/>
          <p14:tracePt t="56675" x="5514975" y="2921000"/>
          <p14:tracePt t="56683" x="5489575" y="2921000"/>
          <p14:tracePt t="56683" x="5483225" y="2927350"/>
          <p14:tracePt t="56684" x="5476875" y="2927350"/>
          <p14:tracePt t="56686" x="5472113" y="2927350"/>
          <p14:tracePt t="56687" x="5465763" y="2927350"/>
          <p14:tracePt t="56698" x="5421313" y="2957513"/>
          <p14:tracePt t="56699" x="5421313" y="2963863"/>
          <p14:tracePt t="56705" x="5402263" y="2976563"/>
          <p14:tracePt t="56705" x="5402263" y="2982913"/>
          <p14:tracePt t="56706" x="5395913" y="2989263"/>
          <p14:tracePt t="56707" x="5389563" y="2995613"/>
          <p14:tracePt t="56711" x="5372100" y="3014663"/>
          <p14:tracePt t="56711" x="5372100" y="3021013"/>
          <p14:tracePt t="56717" x="5346700" y="3044825"/>
          <p14:tracePt t="56717" x="5340350" y="3051175"/>
          <p14:tracePt t="56718" x="5340350" y="3057525"/>
          <p14:tracePt t="56723" x="5321300" y="3089275"/>
          <p14:tracePt t="56724" x="5314950" y="3089275"/>
          <p14:tracePt t="56729" x="5302250" y="3113088"/>
          <p14:tracePt t="56729" x="5295900" y="3119438"/>
          <p14:tracePt t="56735" x="5289550" y="3151188"/>
          <p14:tracePt t="56736" x="5289550" y="3157538"/>
          <p14:tracePt t="56741" x="5278438" y="3182938"/>
          <p14:tracePt t="56742" x="5278438" y="3189288"/>
          <p14:tracePt t="56747" x="5272088" y="3213100"/>
          <p14:tracePt t="56753" x="5272088" y="3244850"/>
          <p14:tracePt t="56759" x="5272088" y="3282950"/>
          <p14:tracePt t="56765" x="5272088" y="3325813"/>
          <p14:tracePt t="56771" x="5289550" y="3382963"/>
          <p14:tracePt t="56777" x="5308600" y="3425825"/>
          <p14:tracePt t="56778" x="5314950" y="3432175"/>
          <p14:tracePt t="56783" x="5334000" y="3475038"/>
          <p14:tracePt t="56784" x="5340350" y="3475038"/>
          <p14:tracePt t="56789" x="5378450" y="3538538"/>
          <p14:tracePt t="56790" x="5383213" y="3551238"/>
          <p14:tracePt t="56796" x="5414963" y="3587750"/>
          <p14:tracePt t="56796" x="5414963" y="3600450"/>
          <p14:tracePt t="56797" x="5427663" y="3606800"/>
          <p14:tracePt t="56803" x="5465763" y="3656013"/>
          <p14:tracePt t="56803" x="5472113" y="3662363"/>
          <p14:tracePt t="56804" x="5483225" y="3668713"/>
          <p14:tracePt t="56807" x="5508625" y="3700463"/>
          <p14:tracePt t="56808" x="5521325" y="3719513"/>
          <p14:tracePt t="56809" x="5527675" y="3725863"/>
          <p14:tracePt t="56820" x="5621338" y="3813175"/>
          <p14:tracePt t="56826" x="5670550" y="3849688"/>
          <p14:tracePt t="56826" x="5689600" y="3856038"/>
          <p14:tracePt t="56827" x="5689600" y="3862388"/>
          <p14:tracePt t="56832" x="5727700" y="3894138"/>
          <p14:tracePt t="56832" x="5740400" y="3900488"/>
          <p14:tracePt t="56833" x="5753100" y="3900488"/>
          <p14:tracePt t="56838" x="5795963" y="3930650"/>
          <p14:tracePt t="56839" x="5802313" y="3930650"/>
          <p14:tracePt t="56844" x="5853113" y="3956050"/>
          <p14:tracePt t="56845" x="5864225" y="3968750"/>
          <p14:tracePt t="56850" x="5915025" y="3994150"/>
          <p14:tracePt t="56856" x="5970588" y="4024313"/>
          <p14:tracePt t="56862" x="6034088" y="4049713"/>
          <p14:tracePt t="56863" x="6040438" y="4056063"/>
          <p14:tracePt t="56864" x="6057900" y="4062413"/>
          <p14:tracePt t="56868" x="6076950" y="4062413"/>
          <p14:tracePt t="56869" x="6083300" y="4075113"/>
          <p14:tracePt t="56869" x="6089650" y="4075113"/>
          <p14:tracePt t="56874" x="6151563" y="4087813"/>
          <p14:tracePt t="56875" x="6157913" y="4087813"/>
          <p14:tracePt t="56876" x="6157913" y="4094163"/>
          <p14:tracePt t="56880" x="6183313" y="4100513"/>
          <p14:tracePt t="56881" x="6189663" y="4100513"/>
          <p14:tracePt t="56881" x="6202363" y="4100513"/>
          <p14:tracePt t="56886" x="6221413" y="4105275"/>
          <p14:tracePt t="56887" x="6251575" y="4111625"/>
          <p14:tracePt t="56892" x="6283325" y="4111625"/>
          <p14:tracePt t="56898" x="6308725" y="4111625"/>
          <p14:tracePt t="56899" x="6321425" y="4111625"/>
          <p14:tracePt t="56905" x="6338888" y="4111625"/>
          <p14:tracePt t="56911" x="6364288" y="4111625"/>
          <p14:tracePt t="56911" x="6370638" y="4111625"/>
          <p14:tracePt t="56916" x="6396038" y="4105275"/>
          <p14:tracePt t="56923" x="6415088" y="4100513"/>
          <p14:tracePt t="56923" x="6421438" y="4094163"/>
          <p14:tracePt t="56929" x="6445250" y="4087813"/>
          <p14:tracePt t="56930" x="6451600" y="4087813"/>
          <p14:tracePt t="56935" x="6464300" y="4075113"/>
          <p14:tracePt t="56941" x="6496050" y="4056063"/>
          <p14:tracePt t="56947" x="6526213" y="4037013"/>
          <p14:tracePt t="56947" x="6526213" y="4030663"/>
          <p14:tracePt t="56953" x="6545263" y="4013200"/>
          <p14:tracePt t="56959" x="6557963" y="3994150"/>
          <p14:tracePt t="56960" x="6557963" y="3987800"/>
          <p14:tracePt t="56960" x="6564313" y="3987800"/>
          <p14:tracePt t="56965" x="6577013" y="3962400"/>
          <p14:tracePt t="56971" x="6596063" y="3930650"/>
          <p14:tracePt t="56977" x="6615113" y="3887788"/>
          <p14:tracePt t="56978" x="6619875" y="3881438"/>
          <p14:tracePt t="56983" x="6632575" y="3856038"/>
          <p14:tracePt t="56989" x="6645275" y="3825875"/>
          <p14:tracePt t="56990" x="6645275" y="3813175"/>
          <p14:tracePt t="56995" x="6645275" y="3787775"/>
          <p14:tracePt t="57001" x="6657975" y="3749675"/>
          <p14:tracePt t="57007" x="6664325" y="3732213"/>
          <p14:tracePt t="57008" x="6664325" y="3719513"/>
          <p14:tracePt t="57013" x="6664325" y="3694113"/>
          <p14:tracePt t="57014" x="6664325" y="3687763"/>
          <p14:tracePt t="57020" x="6664325" y="3668713"/>
          <p14:tracePt t="57020" x="6664325" y="3662363"/>
          <p14:tracePt t="57026" x="6664325" y="3644900"/>
          <p14:tracePt t="57026" x="6664325" y="3638550"/>
          <p14:tracePt t="57032" x="6664325" y="3619500"/>
          <p14:tracePt t="57032" x="6664325" y="3613150"/>
          <p14:tracePt t="57033" x="6664325" y="3606800"/>
          <p14:tracePt t="57038" x="6664325" y="3594100"/>
          <p14:tracePt t="57038" x="6664325" y="3587750"/>
          <p14:tracePt t="57044" x="6664325" y="3568700"/>
          <p14:tracePt t="57045" x="6657975" y="3568700"/>
          <p14:tracePt t="57050" x="6651625" y="3544888"/>
          <p14:tracePt t="57050" x="6651625" y="3538538"/>
          <p14:tracePt t="57056" x="6645275" y="3525838"/>
          <p14:tracePt t="57057" x="6645275" y="3513138"/>
          <p14:tracePt t="57062" x="6638925" y="3500438"/>
          <p14:tracePt t="57068" x="6626225" y="3475038"/>
          <p14:tracePt t="57074" x="6615113" y="3457575"/>
          <p14:tracePt t="57080" x="6602413" y="3432175"/>
          <p14:tracePt t="57086" x="6583363" y="3406775"/>
          <p14:tracePt t="57092" x="6570663" y="3387725"/>
          <p14:tracePt t="57093" x="6570663" y="3382963"/>
          <p14:tracePt t="57098" x="6557963" y="3370263"/>
          <p14:tracePt t="57099" x="6551613" y="3370263"/>
          <p14:tracePt t="57104" x="6538913" y="3357563"/>
          <p14:tracePt t="57110" x="6526213" y="3338513"/>
          <p14:tracePt t="57116" x="6515100" y="3332163"/>
          <p14:tracePt t="57117" x="6515100" y="3325813"/>
          <p14:tracePt t="57123" x="6502400" y="3319463"/>
          <p14:tracePt t="57123" x="6496050" y="3313113"/>
          <p14:tracePt t="57130" x="6483350" y="3306763"/>
          <p14:tracePt t="57135" x="6477000" y="3300413"/>
          <p14:tracePt t="57135" x="6470650" y="3300413"/>
          <p14:tracePt t="57147" x="6451600" y="3289300"/>
          <p14:tracePt t="57148" x="6451600" y="3282950"/>
          <p14:tracePt t="57148" x="6445250" y="3282950"/>
          <p14:tracePt t="57153" x="6438900" y="3282950"/>
          <p14:tracePt t="57153" x="6432550" y="3282950"/>
          <p14:tracePt t="57159" x="6421438" y="3276600"/>
          <p14:tracePt t="57165" x="6408738" y="3270250"/>
          <p14:tracePt t="57171" x="6389688" y="3270250"/>
          <p14:tracePt t="57177" x="6376988" y="3263900"/>
          <p14:tracePt t="57183" x="6357938" y="3257550"/>
          <p14:tracePt t="57189" x="6338888" y="3257550"/>
          <p14:tracePt t="57196" x="6321425" y="3257550"/>
          <p14:tracePt t="57201" x="6308725" y="3257550"/>
          <p14:tracePt t="57213" x="6283325" y="3257550"/>
          <p14:tracePt t="57219" x="6270625" y="3257550"/>
          <p14:tracePt t="57226" x="6264275" y="3257550"/>
          <p14:tracePt t="57232" x="6251575" y="3263900"/>
          <p14:tracePt t="57238" x="6245225" y="3270250"/>
          <p14:tracePt t="57244" x="6234113" y="3276600"/>
          <p14:tracePt t="57245" x="6227763" y="3276600"/>
          <p14:tracePt t="57250" x="6221413" y="3289300"/>
          <p14:tracePt t="57250" x="6221413" y="3294063"/>
          <p14:tracePt t="57256" x="6208713" y="3300413"/>
          <p14:tracePt t="57257" x="6202363" y="3306763"/>
          <p14:tracePt t="57262" x="6196013" y="3313113"/>
          <p14:tracePt t="57262" x="6196013" y="3319463"/>
          <p14:tracePt t="57274" x="6164263" y="3351213"/>
          <p14:tracePt t="57280" x="6151563" y="3370263"/>
          <p14:tracePt t="57281" x="6145213" y="3370263"/>
          <p14:tracePt t="57286" x="6134100" y="3382963"/>
          <p14:tracePt t="57287" x="6134100" y="3387725"/>
          <p14:tracePt t="57292" x="6121400" y="3406775"/>
          <p14:tracePt t="57298" x="6102350" y="3425825"/>
          <p14:tracePt t="57299" x="6102350" y="3432175"/>
          <p14:tracePt t="57304" x="6089650" y="3444875"/>
          <p14:tracePt t="57310" x="6076950" y="3470275"/>
          <p14:tracePt t="57316" x="6064250" y="3494088"/>
          <p14:tracePt t="57317" x="6064250" y="3500438"/>
          <p14:tracePt t="57322" x="6057900" y="3513138"/>
          <p14:tracePt t="57323" x="6051550" y="3519488"/>
          <p14:tracePt t="57328" x="6051550" y="3538538"/>
          <p14:tracePt t="57329" x="6046788" y="3544888"/>
          <p14:tracePt t="57334" x="6040438" y="3563938"/>
          <p14:tracePt t="57340" x="6034088" y="3575050"/>
          <p14:tracePt t="57341" x="6034088" y="3581400"/>
          <p14:tracePt t="57347" x="6027738" y="3600450"/>
          <p14:tracePt t="57353" x="6027738" y="3625850"/>
          <p14:tracePt t="57353" x="6021388" y="3632200"/>
          <p14:tracePt t="57359" x="6021388" y="3644900"/>
          <p14:tracePt t="57359" x="6021388" y="3651250"/>
          <p14:tracePt t="57365" x="6021388" y="3662363"/>
          <p14:tracePt t="57365" x="6021388" y="3668713"/>
          <p14:tracePt t="57371" x="6015038" y="3681413"/>
          <p14:tracePt t="57371" x="6015038" y="3687763"/>
          <p14:tracePt t="57377" x="6015038" y="3700463"/>
          <p14:tracePt t="57378" x="6015038" y="3706813"/>
          <p14:tracePt t="57383" x="6015038" y="3725863"/>
          <p14:tracePt t="57389" x="6015038" y="3749675"/>
          <p14:tracePt t="57395" x="6015038" y="3775075"/>
          <p14:tracePt t="57396" x="6015038" y="3781425"/>
          <p14:tracePt t="57401" x="6021388" y="3800475"/>
          <p14:tracePt t="57402" x="6021388" y="3813175"/>
          <p14:tracePt t="57407" x="6034088" y="3832225"/>
          <p14:tracePt t="57413" x="6040438" y="3862388"/>
          <p14:tracePt t="57414" x="6040438" y="3875088"/>
          <p14:tracePt t="57419" x="6051550" y="3894138"/>
          <p14:tracePt t="57420" x="6057900" y="3900488"/>
          <p14:tracePt t="57425" x="6064250" y="3925888"/>
          <p14:tracePt t="57431" x="6083300" y="3956050"/>
          <p14:tracePt t="57438" x="6102350" y="4000500"/>
          <p14:tracePt t="57438" x="6108700" y="4006850"/>
          <p14:tracePt t="57439" x="6115050" y="4006850"/>
          <p14:tracePt t="57443" x="6121400" y="4024313"/>
          <p14:tracePt t="57444" x="6127750" y="4037013"/>
          <p14:tracePt t="57450" x="6145213" y="4062413"/>
          <p14:tracePt t="57450" x="6151563" y="4068763"/>
          <p14:tracePt t="57456" x="6164263" y="4094163"/>
          <p14:tracePt t="57456" x="6170613" y="4094163"/>
          <p14:tracePt t="57462" x="6183313" y="4117975"/>
          <p14:tracePt t="57468" x="6208713" y="4143375"/>
          <p14:tracePt t="57469" x="6215063" y="4156075"/>
          <p14:tracePt t="57474" x="6234113" y="4175125"/>
          <p14:tracePt t="57480" x="6251575" y="4187825"/>
          <p14:tracePt t="57481" x="6257925" y="4194175"/>
          <p14:tracePt t="57486" x="6276975" y="4205288"/>
          <p14:tracePt t="57492" x="6296025" y="4217988"/>
          <p14:tracePt t="57498" x="6315075" y="4230688"/>
          <p14:tracePt t="57499" x="6321425" y="4230688"/>
          <p14:tracePt t="57504" x="6327775" y="4237038"/>
          <p14:tracePt t="57510" x="6334125" y="4243388"/>
          <p14:tracePt t="57516" x="6338888" y="4243388"/>
          <p14:tracePt t="57522" x="6345238" y="4249738"/>
          <p14:tracePt t="57528" x="6351588" y="4249738"/>
          <p14:tracePt t="57534" x="6357938" y="4249738"/>
          <p14:tracePt t="57540" x="6364288" y="4249738"/>
          <p14:tracePt t="57546" x="6376988" y="4256088"/>
          <p14:tracePt t="57553" x="6383338" y="4256088"/>
          <p14:tracePt t="57559" x="6389688" y="4256088"/>
          <p14:tracePt t="57566" x="6396038" y="4256088"/>
          <p14:tracePt t="57571" x="6402388" y="4256088"/>
          <p14:tracePt t="57577" x="6408738" y="4256088"/>
          <p14:tracePt t="57583" x="6415088" y="4262438"/>
          <p14:tracePt t="57589" x="6421438" y="4262438"/>
          <p14:tracePt t="57595" x="6427788" y="4268788"/>
          <p14:tracePt t="58486" x="6432550" y="4268788"/>
          <p14:tracePt t="58499" x="6438900" y="4268788"/>
          <p14:tracePt t="58505" x="6438900" y="4275138"/>
          <p14:tracePt t="58510" x="6445250" y="4275138"/>
          <p14:tracePt t="58515" x="6451600" y="4275138"/>
          <p14:tracePt t="58520" x="6451600" y="4281488"/>
          <p14:tracePt t="58522" x="6457950" y="4281488"/>
          <p14:tracePt t="58528" x="6464300" y="4281488"/>
          <p14:tracePt t="58535" x="6483350" y="4292600"/>
          <p14:tracePt t="58536" x="6489700" y="4292600"/>
          <p14:tracePt t="58540" x="6508750" y="4298950"/>
          <p14:tracePt t="58541" x="6515100" y="4305300"/>
          <p14:tracePt t="58552" x="6557963" y="4324350"/>
          <p14:tracePt t="58553" x="6564313" y="4324350"/>
          <p14:tracePt t="58558" x="6577013" y="4330700"/>
          <p14:tracePt t="58559" x="6583363" y="4330700"/>
          <p14:tracePt t="58564" x="6596063" y="4343400"/>
          <p14:tracePt t="58570" x="6615113" y="4343400"/>
          <p14:tracePt t="58577" x="6626225" y="4343400"/>
          <p14:tracePt t="58582" x="6632575" y="4349750"/>
          <p14:tracePt t="58583" x="6638925" y="4349750"/>
          <p14:tracePt t="58588" x="6651625" y="4356100"/>
          <p14:tracePt t="58595" x="6657975" y="4356100"/>
          <p14:tracePt t="58595" x="6664325" y="4356100"/>
          <p14:tracePt t="58600" x="6670675" y="4362450"/>
          <p14:tracePt t="58607" x="6689725" y="4362450"/>
          <p14:tracePt t="58607" x="6689725" y="4368800"/>
          <p14:tracePt t="58613" x="6696075" y="4368800"/>
          <p14:tracePt t="58618" x="6708775" y="4368800"/>
          <p14:tracePt t="58625" x="6715125" y="4368800"/>
          <p14:tracePt t="58632" x="6719888" y="4375150"/>
          <p14:tracePt t="58650" x="6726238" y="4375150"/>
          <p14:tracePt t="58656" x="6732588" y="4375150"/>
          <p14:tracePt t="58661" x="6738938" y="4375150"/>
          <p14:tracePt t="58665" x="6738938" y="4379913"/>
          <p14:tracePt t="58667" x="6745288" y="4379913"/>
          <p14:tracePt t="58673" x="6757988" y="4386263"/>
          <p14:tracePt t="58679" x="6770688" y="4392613"/>
          <p14:tracePt t="58680" x="6777038" y="4392613"/>
          <p14:tracePt t="58686" x="6789738" y="4392613"/>
          <p14:tracePt t="58686" x="6796088" y="4398963"/>
          <p14:tracePt t="58691" x="6808788" y="4398963"/>
          <p14:tracePt t="58692" x="6813550" y="4398963"/>
          <p14:tracePt t="58697" x="6826250" y="4398963"/>
          <p14:tracePt t="58698" x="6826250" y="4405313"/>
          <p14:tracePt t="58704" x="6845300" y="4405313"/>
          <p14:tracePt t="58710" x="6864350" y="4405313"/>
          <p14:tracePt t="58710" x="6870700" y="4405313"/>
          <p14:tracePt t="58716" x="6889750" y="4405313"/>
          <p14:tracePt t="58722" x="6907213" y="4405313"/>
          <p14:tracePt t="58723" x="6913563" y="4405313"/>
          <p14:tracePt t="58728" x="6932613" y="4405313"/>
          <p14:tracePt t="58728" x="6938963" y="4405313"/>
          <p14:tracePt t="58734" x="6958013" y="4405313"/>
          <p14:tracePt t="58734" x="6964363" y="4405313"/>
          <p14:tracePt t="58740" x="6983413" y="4398963"/>
          <p14:tracePt t="58746" x="7013575" y="4398963"/>
          <p14:tracePt t="58752" x="7045325" y="4386263"/>
          <p14:tracePt t="58758" x="7077075" y="4386263"/>
          <p14:tracePt t="58764" x="7113588" y="4375150"/>
          <p14:tracePt t="58770" x="7151688" y="4375150"/>
          <p14:tracePt t="58771" x="7158038" y="4375150"/>
          <p14:tracePt t="58776" x="7189788" y="4368800"/>
          <p14:tracePt t="58783" x="7239000" y="4362450"/>
          <p14:tracePt t="58784" x="7251700" y="4362450"/>
          <p14:tracePt t="58784" x="7258050" y="4356100"/>
          <p14:tracePt t="58788" x="7277100" y="4356100"/>
          <p14:tracePt t="58789" x="7288213" y="4356100"/>
          <p14:tracePt t="58790" x="7300913" y="4349750"/>
          <p14:tracePt t="58795" x="7326313" y="4349750"/>
          <p14:tracePt t="58795" x="7339013" y="4343400"/>
          <p14:tracePt t="58801" x="7364413" y="4343400"/>
          <p14:tracePt t="58807" x="7400925" y="4330700"/>
          <p14:tracePt t="58807" x="7413625" y="4330700"/>
          <p14:tracePt t="58808" x="7419975" y="4330700"/>
          <p14:tracePt t="58813" x="7439025" y="4330700"/>
          <p14:tracePt t="58819" x="7464425" y="4318000"/>
          <p14:tracePt t="58819" x="7470775" y="4318000"/>
          <p14:tracePt t="58820" x="7477125" y="4318000"/>
          <p14:tracePt t="58825" x="7494588" y="4311650"/>
          <p14:tracePt t="58831" x="7519988" y="4305300"/>
          <p14:tracePt t="58831" x="7526338" y="4305300"/>
          <p14:tracePt t="58837" x="7545388" y="4292600"/>
          <p14:tracePt t="58837" x="7551738" y="4292600"/>
          <p14:tracePt t="58843" x="7575550" y="4286250"/>
          <p14:tracePt t="58844" x="7581900" y="4286250"/>
          <p14:tracePt t="58849" x="7607300" y="4281488"/>
          <p14:tracePt t="58855" x="7632700" y="4268788"/>
          <p14:tracePt t="58861" x="7664450" y="4262438"/>
          <p14:tracePt t="58862" x="7669213" y="4262438"/>
          <p14:tracePt t="58867" x="7688263" y="4249738"/>
          <p14:tracePt t="58868" x="7694613" y="4249738"/>
          <p14:tracePt t="58873" x="7707313" y="4243388"/>
          <p14:tracePt t="58874" x="7720013" y="4237038"/>
          <p14:tracePt t="58879" x="7732713" y="4230688"/>
          <p14:tracePt t="58885" x="7745413" y="4230688"/>
          <p14:tracePt t="58892" x="7762875" y="4224338"/>
          <p14:tracePt t="58892" x="7769225" y="4217988"/>
          <p14:tracePt t="58897" x="7775575" y="4211638"/>
          <p14:tracePt t="58898" x="7781925" y="4211638"/>
          <p14:tracePt t="58904" x="7794625" y="4205288"/>
          <p14:tracePt t="58910" x="7807325" y="4198938"/>
          <p14:tracePt t="58916" x="7820025" y="4194175"/>
          <p14:tracePt t="58917" x="7826375" y="4187825"/>
          <p14:tracePt t="58923" x="7826375" y="4181475"/>
          <p14:tracePt t="58934" x="7839075" y="4175125"/>
          <p14:tracePt t="58940" x="7851775" y="4175125"/>
          <p14:tracePt t="58946" x="7858125" y="4168775"/>
          <p14:tracePt t="58952" x="7862888" y="4162425"/>
          <p14:tracePt t="58958" x="7875588" y="4156075"/>
          <p14:tracePt t="58964" x="7881938" y="4156075"/>
          <p14:tracePt t="58970" x="7888288" y="4149725"/>
          <p14:tracePt t="58976" x="7900988" y="4143375"/>
          <p14:tracePt t="58984" x="7913688" y="4137025"/>
          <p14:tracePt t="58985" x="7920038" y="4137025"/>
          <p14:tracePt t="58988" x="7920038" y="4130675"/>
          <p14:tracePt t="59000" x="7945438" y="4124325"/>
          <p14:tracePt t="59001" x="7945438" y="4117975"/>
          <p14:tracePt t="59006" x="7945438" y="4111625"/>
          <p14:tracePt t="59013" x="7956550" y="4105275"/>
          <p14:tracePt t="59019" x="7956550" y="4100513"/>
          <p14:tracePt t="59025" x="7962900" y="4100513"/>
          <p14:tracePt t="59031" x="7975600" y="4094163"/>
          <p14:tracePt t="59038" x="7975600" y="4087813"/>
          <p14:tracePt t="59043" x="7981950" y="4087813"/>
          <p14:tracePt t="59049" x="7988300" y="4081463"/>
          <p14:tracePt t="60085" x="7981950" y="4081463"/>
          <p14:tracePt t="60094" x="7975600" y="4081463"/>
          <p14:tracePt t="60098" x="7969250" y="4081463"/>
          <p14:tracePt t="60106" x="7962900" y="4075113"/>
          <p14:tracePt t="60114" x="7956550" y="4075113"/>
          <p14:tracePt t="60123" x="7951788" y="4075113"/>
          <p14:tracePt t="60131" x="7945438" y="4075113"/>
          <p14:tracePt t="60139" x="7939088" y="4075113"/>
          <p14:tracePt t="60146" x="7932738" y="4075113"/>
          <p14:tracePt t="60153" x="7926388" y="4075113"/>
          <p14:tracePt t="60159" x="7920038" y="4075113"/>
          <p14:tracePt t="60162" x="7913688" y="4075113"/>
          <p14:tracePt t="60168" x="7907338" y="4075113"/>
          <p14:tracePt t="60172" x="7900988" y="4075113"/>
          <p14:tracePt t="60176" x="7894638" y="4075113"/>
          <p14:tracePt t="60182" x="7888288" y="4075113"/>
          <p14:tracePt t="60188" x="7875588" y="4075113"/>
          <p14:tracePt t="60194" x="7862888" y="4075113"/>
          <p14:tracePt t="60200" x="7858125" y="4075113"/>
          <p14:tracePt t="60206" x="7851775" y="4075113"/>
          <p14:tracePt t="60206" x="7845425" y="4075113"/>
          <p14:tracePt t="60212" x="7839075" y="4075113"/>
          <p14:tracePt t="60213" x="7832725" y="4075113"/>
          <p14:tracePt t="60218" x="7826375" y="4081463"/>
          <p14:tracePt t="60224" x="7813675" y="4081463"/>
          <p14:tracePt t="60230" x="7800975" y="4081463"/>
          <p14:tracePt t="60236" x="7794625" y="4087813"/>
          <p14:tracePt t="60242" x="7781925" y="4087813"/>
          <p14:tracePt t="60248" x="7775575" y="4087813"/>
          <p14:tracePt t="60254" x="7769225" y="4087813"/>
          <p14:tracePt t="60260" x="7762875" y="4094163"/>
          <p14:tracePt t="60267" x="7758113" y="4094163"/>
          <p14:tracePt t="60272" x="7751763" y="4094163"/>
          <p14:tracePt t="60278" x="7745413" y="4094163"/>
          <p14:tracePt t="60279" x="7745413" y="4100513"/>
          <p14:tracePt t="60285" x="7739063" y="4100513"/>
          <p14:tracePt t="60291" x="7732713" y="4100513"/>
          <p14:tracePt t="60300" x="7726363" y="4100513"/>
          <p14:tracePt t="60309" x="7726363" y="4105275"/>
          <p14:tracePt t="60314" x="7720013" y="4105275"/>
          <p14:tracePt t="60329" x="7713663" y="4105275"/>
          <p14:tracePt t="60334" x="7707313" y="4105275"/>
          <p14:tracePt t="60337" x="7707313" y="4111625"/>
          <p14:tracePt t="60346" x="7700963" y="4111625"/>
          <p14:tracePt t="60353" x="7700963" y="4117975"/>
          <p14:tracePt t="60358" x="7694613" y="4117975"/>
          <p14:tracePt t="60372" x="7688263" y="4117975"/>
          <p14:tracePt t="60380" x="7681913" y="4124325"/>
          <p14:tracePt t="60394" x="7675563" y="4124325"/>
          <p14:tracePt t="60419" x="7669213" y="4130675"/>
          <p14:tracePt t="60431" x="7664450" y="4130675"/>
          <p14:tracePt t="60438" x="7658100" y="4130675"/>
          <p14:tracePt t="60446" x="7651750" y="4130675"/>
          <p14:tracePt t="60448" x="7651750" y="4137025"/>
          <p14:tracePt t="60461" x="7645400" y="4137025"/>
          <p14:tracePt t="60463" x="7645400" y="4143375"/>
          <p14:tracePt t="60472" x="7639050" y="4143375"/>
          <p14:tracePt t="60478" x="7632700" y="4143375"/>
          <p14:tracePt t="60485" x="7626350" y="4149725"/>
          <p14:tracePt t="60491" x="7620000" y="4149725"/>
          <p14:tracePt t="60498" x="7613650" y="4149725"/>
          <p14:tracePt t="60503" x="7607300" y="4156075"/>
          <p14:tracePt t="60509" x="7600950" y="4156075"/>
          <p14:tracePt t="60515" x="7594600" y="4156075"/>
          <p14:tracePt t="60521" x="7581900" y="4162425"/>
          <p14:tracePt t="60527" x="7575550" y="4168775"/>
          <p14:tracePt t="60533" x="7564438" y="4168775"/>
          <p14:tracePt t="60539" x="7551738" y="4168775"/>
          <p14:tracePt t="60540" x="7551738" y="4175125"/>
          <p14:tracePt t="60545" x="7545388" y="4175125"/>
          <p14:tracePt t="60551" x="7532688" y="4181475"/>
          <p14:tracePt t="60557" x="7519988" y="4181475"/>
          <p14:tracePt t="60563" x="7513638" y="4187825"/>
          <p14:tracePt t="60569" x="7500938" y="4194175"/>
          <p14:tracePt t="60576" x="7488238" y="4198938"/>
          <p14:tracePt t="60581" x="7481888" y="4205288"/>
          <p14:tracePt t="60582" x="7477125" y="4205288"/>
          <p14:tracePt t="60587" x="7470775" y="4217988"/>
          <p14:tracePt t="60588" x="7464425" y="4217988"/>
          <p14:tracePt t="60594" x="7451725" y="4224338"/>
          <p14:tracePt t="60599" x="7445375" y="4237038"/>
          <p14:tracePt t="60600" x="7439025" y="4237038"/>
          <p14:tracePt t="60606" x="7426325" y="4243388"/>
          <p14:tracePt t="60606" x="7426325" y="4249738"/>
          <p14:tracePt t="60612" x="7419975" y="4256088"/>
          <p14:tracePt t="60618" x="7400925" y="4275138"/>
          <p14:tracePt t="60619" x="7400925" y="4281488"/>
          <p14:tracePt t="60624" x="7388225" y="4298950"/>
          <p14:tracePt t="60630" x="7370763" y="4318000"/>
          <p14:tracePt t="60636" x="7358063" y="4343400"/>
          <p14:tracePt t="60642" x="7339013" y="4375150"/>
          <p14:tracePt t="60648" x="7319963" y="4405313"/>
          <p14:tracePt t="60654" x="7300913" y="4430713"/>
          <p14:tracePt t="60655" x="7294563" y="4443413"/>
          <p14:tracePt t="60660" x="7283450" y="4467225"/>
          <p14:tracePt t="60661" x="7277100" y="4467225"/>
          <p14:tracePt t="60666" x="7264400" y="4498975"/>
          <p14:tracePt t="60672" x="7251700" y="4530725"/>
          <p14:tracePt t="60673" x="7245350" y="4537075"/>
          <p14:tracePt t="60674" x="7245350" y="4543425"/>
          <p14:tracePt t="60678" x="7239000" y="4556125"/>
          <p14:tracePt t="60679" x="7232650" y="4560888"/>
          <p14:tracePt t="60684" x="7219950" y="4598988"/>
          <p14:tracePt t="60690" x="7207250" y="4630738"/>
          <p14:tracePt t="60696" x="7200900" y="4660900"/>
          <p14:tracePt t="60697" x="7194550" y="4660900"/>
          <p14:tracePt t="60703" x="7189788" y="4686300"/>
          <p14:tracePt t="60709" x="7183438" y="4718050"/>
          <p14:tracePt t="60709" x="7183438" y="4724400"/>
          <p14:tracePt t="60710" x="7177088" y="4724400"/>
          <p14:tracePt t="60715" x="7170738" y="4748213"/>
          <p14:tracePt t="60715" x="7170738" y="4754563"/>
          <p14:tracePt t="60721" x="7164388" y="4773613"/>
          <p14:tracePt t="60721" x="7164388" y="4779963"/>
          <p14:tracePt t="60727" x="7164388" y="4799013"/>
          <p14:tracePt t="60727" x="7164388" y="4805363"/>
          <p14:tracePt t="60733" x="7158038" y="4824413"/>
          <p14:tracePt t="60733" x="7158038" y="4829175"/>
          <p14:tracePt t="60739" x="7158038" y="4860925"/>
          <p14:tracePt t="60745" x="7158038" y="4886325"/>
          <p14:tracePt t="60746" x="7158038" y="4892675"/>
          <p14:tracePt t="60751" x="7158038" y="4911725"/>
          <p14:tracePt t="60752" x="7158038" y="4918075"/>
          <p14:tracePt t="60757" x="7158038" y="4948238"/>
          <p14:tracePt t="60764" x="7170738" y="4986338"/>
          <p14:tracePt t="60769" x="7183438" y="5010150"/>
          <p14:tracePt t="60770" x="7183438" y="5016500"/>
          <p14:tracePt t="60771" x="7183438" y="5022850"/>
          <p14:tracePt t="60782" x="7207250" y="5067300"/>
          <p14:tracePt t="60788" x="7213600" y="5086350"/>
          <p14:tracePt t="60788" x="7213600" y="5092700"/>
          <p14:tracePt t="60793" x="7226300" y="5103813"/>
          <p14:tracePt t="60794" x="7232650" y="5110163"/>
          <p14:tracePt t="60795" x="7232650" y="5116513"/>
          <p14:tracePt t="60800" x="7239000" y="5122863"/>
          <p14:tracePt t="60800" x="7245350" y="5129213"/>
          <p14:tracePt t="60801" x="7245350" y="5135563"/>
          <p14:tracePt t="60806" x="7251700" y="5141913"/>
          <p14:tracePt t="60812" x="7264400" y="5160963"/>
          <p14:tracePt t="60818" x="7277100" y="5167313"/>
          <p14:tracePt t="60818" x="7277100" y="5173663"/>
          <p14:tracePt t="60819" x="7283450" y="5173663"/>
          <p14:tracePt t="60824" x="7283450" y="5180013"/>
          <p14:tracePt t="60824" x="7294563" y="5186363"/>
          <p14:tracePt t="60830" x="7307263" y="5197475"/>
          <p14:tracePt t="60836" x="7319963" y="5203825"/>
          <p14:tracePt t="60836" x="7319963" y="5210175"/>
          <p14:tracePt t="60842" x="7339013" y="5216525"/>
          <p14:tracePt t="60843" x="7345363" y="5222875"/>
          <p14:tracePt t="60848" x="7358063" y="5229225"/>
          <p14:tracePt t="60854" x="7381875" y="5241925"/>
          <p14:tracePt t="60860" x="7413625" y="5254625"/>
          <p14:tracePt t="60861" x="7419975" y="5254625"/>
          <p14:tracePt t="60866" x="7445375" y="5260975"/>
          <p14:tracePt t="60867" x="7451725" y="5260975"/>
          <p14:tracePt t="60872" x="7477125" y="5273675"/>
          <p14:tracePt t="60873" x="7481888" y="5273675"/>
          <p14:tracePt t="60874" x="7488238" y="5273675"/>
          <p14:tracePt t="60878" x="7507288" y="5278438"/>
          <p14:tracePt t="60879" x="7513638" y="5278438"/>
          <p14:tracePt t="60884" x="7545388" y="5284788"/>
          <p14:tracePt t="60885" x="7551738" y="5284788"/>
          <p14:tracePt t="60890" x="7575550" y="5284788"/>
          <p14:tracePt t="60891" x="7588250" y="5291138"/>
          <p14:tracePt t="60896" x="7607300" y="5291138"/>
          <p14:tracePt t="60897" x="7620000" y="5291138"/>
          <p14:tracePt t="60903" x="7651750" y="5291138"/>
          <p14:tracePt t="60909" x="7664450" y="5291138"/>
          <p14:tracePt t="60909" x="7675563" y="5291138"/>
          <p14:tracePt t="60915" x="7688263" y="5291138"/>
          <p14:tracePt t="60915" x="7700963" y="5291138"/>
          <p14:tracePt t="60921" x="7720013" y="5291138"/>
          <p14:tracePt t="60927" x="7739063" y="5291138"/>
          <p14:tracePt t="60927" x="7745413" y="5291138"/>
          <p14:tracePt t="60933" x="7762875" y="5291138"/>
          <p14:tracePt t="60939" x="7781925" y="5291138"/>
          <p14:tracePt t="60945" x="7800975" y="5291138"/>
          <p14:tracePt t="60951" x="7813675" y="5291138"/>
          <p14:tracePt t="60957" x="7826375" y="5291138"/>
          <p14:tracePt t="60963" x="7832725" y="5284788"/>
          <p14:tracePt t="60969" x="7839075" y="5278438"/>
          <p14:tracePt t="60975" x="7845425" y="5273675"/>
          <p14:tracePt t="60981" x="7845425" y="5267325"/>
          <p14:tracePt t="60987" x="7851775" y="5254625"/>
          <p14:tracePt t="60988" x="7858125" y="5248275"/>
          <p14:tracePt t="60993" x="7858125" y="5241925"/>
          <p14:tracePt t="60994" x="7858125" y="5235575"/>
          <p14:tracePt t="61000" x="7862888" y="5216525"/>
          <p14:tracePt t="61005" x="7869238" y="5197475"/>
          <p14:tracePt t="61012" x="7869238" y="5180013"/>
          <p14:tracePt t="61012" x="7869238" y="5173663"/>
          <p14:tracePt t="61018" x="7875588" y="5154613"/>
          <p14:tracePt t="61018" x="7881938" y="5154613"/>
          <p14:tracePt t="61025" x="7881938" y="5129213"/>
          <p14:tracePt t="61026" x="7881938" y="5122863"/>
          <p14:tracePt t="61030" x="7888288" y="5110163"/>
          <p14:tracePt t="61030" x="7888288" y="5103813"/>
          <p14:tracePt t="61042" x="7888288" y="5060950"/>
          <p14:tracePt t="61043" x="7888288" y="5054600"/>
          <p14:tracePt t="61048" x="7888288" y="5035550"/>
          <p14:tracePt t="61054" x="7888288" y="5010150"/>
          <p14:tracePt t="61055" x="7888288" y="5005388"/>
          <p14:tracePt t="61060" x="7888288" y="4979988"/>
          <p14:tracePt t="61066" x="7888288" y="4960938"/>
          <p14:tracePt t="61072" x="7888288" y="4935538"/>
          <p14:tracePt t="61078" x="7888288" y="4911725"/>
          <p14:tracePt t="61084" x="7875588" y="4886325"/>
          <p14:tracePt t="61085" x="7875588" y="4879975"/>
          <p14:tracePt t="61090" x="7869238" y="4848225"/>
          <p14:tracePt t="61091" x="7869238" y="4841875"/>
          <p14:tracePt t="61092" x="7862888" y="4841875"/>
          <p14:tracePt t="61096" x="7858125" y="4811713"/>
          <p14:tracePt t="61102" x="7845425" y="4779963"/>
          <p14:tracePt t="61108" x="7839075" y="4741863"/>
          <p14:tracePt t="61109" x="7839075" y="4737100"/>
          <p14:tracePt t="61110" x="7839075" y="4730750"/>
          <p14:tracePt t="61114" x="7832725" y="4711700"/>
          <p14:tracePt t="61115" x="7832725" y="4705350"/>
          <p14:tracePt t="61120" x="7826375" y="4673600"/>
          <p14:tracePt t="61121" x="7820025" y="4673600"/>
          <p14:tracePt t="61126" x="7820025" y="4648200"/>
          <p14:tracePt t="61133" x="7813675" y="4624388"/>
          <p14:tracePt t="61133" x="7807325" y="4624388"/>
          <p14:tracePt t="61134" x="7807325" y="4618038"/>
          <p14:tracePt t="61139" x="7800975" y="4598988"/>
          <p14:tracePt t="61145" x="7794625" y="4579938"/>
          <p14:tracePt t="61151" x="7781925" y="4560888"/>
          <p14:tracePt t="61157" x="7775575" y="4537075"/>
          <p14:tracePt t="61157" x="7769225" y="4537075"/>
          <p14:tracePt t="61163" x="7758113" y="4518025"/>
          <p14:tracePt t="61164" x="7758113" y="4511675"/>
          <p14:tracePt t="61169" x="7751763" y="4498975"/>
          <p14:tracePt t="61170" x="7751763" y="4492625"/>
          <p14:tracePt t="61175" x="7732713" y="4473575"/>
          <p14:tracePt t="61181" x="7726363" y="4456113"/>
          <p14:tracePt t="61182" x="7720013" y="4456113"/>
          <p14:tracePt t="61183" x="7720013" y="4449763"/>
          <p14:tracePt t="61187" x="7713663" y="4443413"/>
          <p14:tracePt t="61193" x="7707313" y="4437063"/>
          <p14:tracePt t="61194" x="7707313" y="4430713"/>
          <p14:tracePt t="61199" x="7707313" y="4424363"/>
          <p14:tracePt t="61205" x="7700963" y="4424363"/>
          <p14:tracePt t="61240" x="7694613" y="4424363"/>
          <p14:tracePt t="61245" x="7688263" y="4424363"/>
          <p14:tracePt t="61249" x="7681913" y="4424363"/>
          <p14:tracePt t="61254" x="7681913" y="4418013"/>
          <p14:tracePt t="61255" x="7675563" y="4418013"/>
          <p14:tracePt t="61260" x="7669213" y="4418013"/>
          <p14:tracePt t="61261" x="7664450" y="4411663"/>
          <p14:tracePt t="61262" x="7658100" y="4411663"/>
          <p14:tracePt t="61266" x="7651750" y="4411663"/>
          <p14:tracePt t="61272" x="7632700" y="4411663"/>
          <p14:tracePt t="61281" x="7607300" y="4411663"/>
          <p14:tracePt t="61285" x="7594600" y="4411663"/>
          <p14:tracePt t="61296" x="7564438" y="4418013"/>
          <p14:tracePt t="61297" x="7558088" y="4418013"/>
          <p14:tracePt t="61302" x="7539038" y="4430713"/>
          <p14:tracePt t="61308" x="7532688" y="4437063"/>
          <p14:tracePt t="61309" x="7526338" y="4437063"/>
          <p14:tracePt t="61314" x="7507288" y="4449763"/>
          <p14:tracePt t="61315" x="7500938" y="4449763"/>
          <p14:tracePt t="61321" x="7488238" y="4462463"/>
          <p14:tracePt t="61327" x="7470775" y="4473575"/>
          <p14:tracePt t="61327" x="7464425" y="4473575"/>
          <p14:tracePt t="61328" x="7464425" y="4479925"/>
          <p14:tracePt t="61333" x="7445375" y="4486275"/>
          <p14:tracePt t="61339" x="7426325" y="4505325"/>
          <p14:tracePt t="61345" x="7407275" y="4518025"/>
          <p14:tracePt t="61345" x="7400925" y="4524375"/>
          <p14:tracePt t="61351" x="7388225" y="4537075"/>
          <p14:tracePt t="61351" x="7381875" y="4543425"/>
          <p14:tracePt t="61357" x="7370763" y="4556125"/>
          <p14:tracePt t="61363" x="7351713" y="4573588"/>
          <p14:tracePt t="61369" x="7339013" y="4598988"/>
          <p14:tracePt t="61375" x="7326313" y="4618038"/>
          <p14:tracePt t="61381" x="7313613" y="4643438"/>
          <p14:tracePt t="61387" x="7300913" y="4673600"/>
          <p14:tracePt t="61388" x="7300913" y="4679950"/>
          <p14:tracePt t="61393" x="7294563" y="4699000"/>
          <p14:tracePt t="61394" x="7288213" y="4711700"/>
          <p14:tracePt t="61399" x="7288213" y="4730750"/>
          <p14:tracePt t="61400" x="7283450" y="4730750"/>
          <p14:tracePt t="61405" x="7283450" y="4741863"/>
          <p14:tracePt t="61411" x="7277100" y="4760913"/>
          <p14:tracePt t="61412" x="7277100" y="4773613"/>
          <p14:tracePt t="61419" x="7264400" y="4786313"/>
          <p14:tracePt t="61424" x="7264400" y="4805363"/>
          <p14:tracePt t="61424" x="7264400" y="4811713"/>
          <p14:tracePt t="61425" x="7264400" y="4818063"/>
          <p14:tracePt t="61430" x="7264400" y="4824413"/>
          <p14:tracePt t="61436" x="7258050" y="4848225"/>
          <p14:tracePt t="61442" x="7258050" y="4867275"/>
          <p14:tracePt t="61442" x="7251700" y="4867275"/>
          <p14:tracePt t="61443" x="7251700" y="4873625"/>
          <p14:tracePt t="61448" x="7251700" y="4886325"/>
          <p14:tracePt t="61449" x="7251700" y="4892675"/>
          <p14:tracePt t="61454" x="7251700" y="4911725"/>
          <p14:tracePt t="61460" x="7251700" y="4922838"/>
          <p14:tracePt t="61460" x="7251700" y="4935538"/>
          <p14:tracePt t="61466" x="7251700" y="4954588"/>
          <p14:tracePt t="61472" x="7245350" y="4967288"/>
          <p14:tracePt t="61478" x="7245350" y="4986338"/>
          <p14:tracePt t="61479" x="7245350" y="4992688"/>
          <p14:tracePt t="61484" x="7245350" y="5005388"/>
          <p14:tracePt t="61490" x="7245350" y="5022850"/>
          <p14:tracePt t="61496" x="7245350" y="5035550"/>
          <p14:tracePt t="61502" x="7245350" y="5054600"/>
          <p14:tracePt t="61508" x="7245350" y="5067300"/>
          <p14:tracePt t="61509" x="7245350" y="5073650"/>
          <p14:tracePt t="61514" x="7245350" y="5086350"/>
          <p14:tracePt t="61520" x="7251700" y="5099050"/>
          <p14:tracePt t="61526" x="7251700" y="5110163"/>
          <p14:tracePt t="61532" x="7258050" y="5122863"/>
          <p14:tracePt t="61533" x="7258050" y="5129213"/>
          <p14:tracePt t="61539" x="7258050" y="5135563"/>
          <p14:tracePt t="61544" x="7264400" y="5148263"/>
          <p14:tracePt t="61545" x="7270750" y="5148263"/>
          <p14:tracePt t="61551" x="7277100" y="5154613"/>
          <p14:tracePt t="61557" x="7283450" y="5167313"/>
          <p14:tracePt t="61563" x="7288213" y="5180013"/>
          <p14:tracePt t="61569" x="7300913" y="5191125"/>
          <p14:tracePt t="61575" x="7307263" y="5203825"/>
          <p14:tracePt t="61576" x="7313613" y="5210175"/>
          <p14:tracePt t="61577" x="7319963" y="5210175"/>
          <p14:tracePt t="61581" x="7326313" y="5216525"/>
          <p14:tracePt t="61587" x="7339013" y="5235575"/>
          <p14:tracePt t="61588" x="7345363" y="5235575"/>
          <p14:tracePt t="61593" x="7358063" y="5241925"/>
          <p14:tracePt t="61594" x="7358063" y="5248275"/>
          <p14:tracePt t="61599" x="7381875" y="5260975"/>
          <p14:tracePt t="61600" x="7388225" y="5260975"/>
          <p14:tracePt t="61605" x="7407275" y="5273675"/>
          <p14:tracePt t="61606" x="7413625" y="5273675"/>
          <p14:tracePt t="61611" x="7426325" y="5278438"/>
          <p14:tracePt t="61612" x="7439025" y="5278438"/>
          <p14:tracePt t="61617" x="7458075" y="5284788"/>
          <p14:tracePt t="61618" x="7464425" y="5284788"/>
          <p14:tracePt t="61624" x="7488238" y="5297488"/>
          <p14:tracePt t="61624" x="7494588" y="5297488"/>
          <p14:tracePt t="61629" x="7513638" y="5303838"/>
          <p14:tracePt t="61630" x="7519988" y="5303838"/>
          <p14:tracePt t="61635" x="7545388" y="5303838"/>
          <p14:tracePt t="61636" x="7558088" y="5303838"/>
          <p14:tracePt t="61641" x="7581900" y="5303838"/>
          <p14:tracePt t="61642" x="7588250" y="5310188"/>
          <p14:tracePt t="61647" x="7620000" y="5310188"/>
          <p14:tracePt t="61648" x="7626350" y="5310188"/>
          <p14:tracePt t="61649" x="7632700" y="5310188"/>
          <p14:tracePt t="61653" x="7651750" y="5310188"/>
          <p14:tracePt t="61654" x="7664450" y="5310188"/>
          <p14:tracePt t="61655" x="7669213" y="5310188"/>
          <p14:tracePt t="61660" x="7694613" y="5310188"/>
          <p14:tracePt t="61660" x="7700963" y="5310188"/>
          <p14:tracePt t="61661" x="7707313" y="5310188"/>
          <p14:tracePt t="61666" x="7726363" y="5310188"/>
          <p14:tracePt t="61666" x="7732713" y="5310188"/>
          <p14:tracePt t="61667" x="7739063" y="5310188"/>
          <p14:tracePt t="61672" x="7758113" y="5310188"/>
          <p14:tracePt t="61672" x="7762875" y="5310188"/>
          <p14:tracePt t="61678" x="7781925" y="5310188"/>
          <p14:tracePt t="61679" x="7794625" y="5310188"/>
          <p14:tracePt t="61684" x="7813675" y="5310188"/>
          <p14:tracePt t="61690" x="7839075" y="5303838"/>
          <p14:tracePt t="61696" x="7858125" y="5303838"/>
          <p14:tracePt t="61697" x="7862888" y="5303838"/>
          <p14:tracePt t="61702" x="7875588" y="5297488"/>
          <p14:tracePt t="61703" x="7875588" y="5291138"/>
          <p14:tracePt t="61708" x="7894638" y="5284788"/>
          <p14:tracePt t="61714" x="7913688" y="5278438"/>
          <p14:tracePt t="61715" x="7913688" y="5273675"/>
          <p14:tracePt t="61720" x="7926388" y="5267325"/>
          <p14:tracePt t="61726" x="7939088" y="5254625"/>
          <p14:tracePt t="61732" x="7951788" y="5235575"/>
          <p14:tracePt t="61738" x="7969250" y="5216525"/>
          <p14:tracePt t="61744" x="7975600" y="5203825"/>
          <p14:tracePt t="61745" x="7981950" y="5197475"/>
          <p14:tracePt t="61746" x="7988300" y="5191125"/>
          <p14:tracePt t="61750" x="7994650" y="5180013"/>
          <p14:tracePt t="61757" x="8007350" y="5154613"/>
          <p14:tracePt t="61757" x="8013700" y="5148263"/>
          <p14:tracePt t="61763" x="8020050" y="5122863"/>
          <p14:tracePt t="61769" x="8032750" y="5099050"/>
          <p14:tracePt t="61769" x="8039100" y="5099050"/>
          <p14:tracePt t="61775" x="8050213" y="5080000"/>
          <p14:tracePt t="61776" x="8050213" y="5073650"/>
          <p14:tracePt t="61776" x="8050213" y="5067300"/>
          <p14:tracePt t="61781" x="8062913" y="5048250"/>
          <p14:tracePt t="61781" x="8062913" y="5041900"/>
          <p14:tracePt t="61788" x="8075613" y="5022850"/>
          <p14:tracePt t="61789" x="8081963" y="5010150"/>
          <p14:tracePt t="61793" x="8088313" y="5005388"/>
          <p14:tracePt t="61794" x="8094663" y="5005388"/>
          <p14:tracePt t="61805" x="8107363" y="4979988"/>
          <p14:tracePt t="61811" x="8120063" y="4973638"/>
          <p14:tracePt t="61819" x="8120063" y="4967288"/>
          <p14:tracePt t="61823" x="8126413" y="4960938"/>
          <p14:tracePt t="61830" x="8132763" y="4960938"/>
          <p14:tracePt t="61830" x="8132763" y="4954588"/>
          <p14:tracePt t="61839" x="8132763" y="4948238"/>
          <p14:tracePt t="61841" x="8139113" y="4948238"/>
          <p14:tracePt t="61847" x="8143875" y="4948238"/>
          <p14:tracePt t="61848" x="8143875" y="4941888"/>
          <p14:tracePt t="61854" x="8143875" y="4935538"/>
          <p14:tracePt t="61854" x="8150225" y="4935538"/>
          <p14:tracePt t="61861" x="8156575" y="4929188"/>
          <p14:tracePt t="61867" x="8162925" y="4929188"/>
          <p14:tracePt t="61872" x="8169275" y="4922838"/>
          <p14:tracePt t="61878" x="8175625" y="4922838"/>
          <p14:tracePt t="61879" x="8181975" y="4922838"/>
          <p14:tracePt t="61884" x="8188325" y="4922838"/>
          <p14:tracePt t="61884" x="8194675" y="4918075"/>
          <p14:tracePt t="61890" x="8201025" y="4918075"/>
          <p14:tracePt t="61896" x="8207375" y="4918075"/>
          <p14:tracePt t="61902" x="8220075" y="4918075"/>
          <p14:tracePt t="61908" x="8239125" y="4911725"/>
          <p14:tracePt t="61914" x="8243888" y="4911725"/>
          <p14:tracePt t="61920" x="8256588" y="4911725"/>
          <p14:tracePt t="61928" x="8275638" y="4911725"/>
          <p14:tracePt t="61932" x="8288338" y="4911725"/>
          <p14:tracePt t="61933" x="8294688" y="4911725"/>
          <p14:tracePt t="61944" x="8320088" y="4911725"/>
          <p14:tracePt t="61950" x="8332788" y="4911725"/>
          <p14:tracePt t="61957" x="8343900" y="4911725"/>
          <p14:tracePt t="61957" x="8350250" y="4911725"/>
          <p14:tracePt t="61963" x="8356600" y="4911725"/>
          <p14:tracePt t="61970" x="8362950" y="4911725"/>
          <p14:tracePt t="61975" x="8369300" y="4911725"/>
          <p14:tracePt t="61981" x="8375650" y="4911725"/>
          <p14:tracePt t="61987" x="8382000" y="4911725"/>
          <p14:tracePt t="61993" x="8394700" y="4911725"/>
          <p14:tracePt t="61999" x="8401050" y="4918075"/>
          <p14:tracePt t="62005" x="8407400" y="4918075"/>
          <p14:tracePt t="62015" x="8413750" y="4918075"/>
          <p14:tracePt t="62320" x="8413750" y="4922838"/>
          <p14:tracePt t="62329" x="8407400" y="4922838"/>
          <p14:tracePt t="62339" x="8401050" y="4922838"/>
          <p14:tracePt t="62351" x="8401050" y="4929188"/>
          <p14:tracePt t="62352" x="8394700" y="4929188"/>
          <p14:tracePt t="62358" x="8388350" y="4929188"/>
          <p14:tracePt t="62386" x="8382000" y="4929188"/>
          <p14:tracePt t="62389" x="8382000" y="4935538"/>
          <p14:tracePt t="62401" x="8375650" y="4935538"/>
          <p14:tracePt t="62407" x="8375650" y="4941888"/>
          <p14:tracePt t="62419" x="8369300" y="4948238"/>
          <p14:tracePt t="62424" x="8362950" y="4948238"/>
          <p14:tracePt t="62431" x="8356600" y="4948238"/>
          <p14:tracePt t="62432" x="8356600" y="4954588"/>
          <p14:tracePt t="62437" x="8356600" y="4960938"/>
          <p14:tracePt t="62441" x="8350250" y="4960938"/>
          <p14:tracePt t="62442" x="8350250" y="4967288"/>
          <p14:tracePt t="62447" x="8337550" y="4967288"/>
          <p14:tracePt t="62448" x="8337550" y="4973638"/>
          <p14:tracePt t="62453" x="8332788" y="4973638"/>
          <p14:tracePt t="62454" x="8332788" y="4979988"/>
          <p14:tracePt t="62459" x="8326438" y="4979988"/>
          <p14:tracePt t="62460" x="8320088" y="4986338"/>
          <p14:tracePt t="62465" x="8307388" y="4999038"/>
          <p14:tracePt t="62471" x="8294688" y="5005388"/>
          <p14:tracePt t="62478" x="8275638" y="5016500"/>
          <p14:tracePt t="62483" x="8262938" y="5022850"/>
          <p14:tracePt t="62484" x="8256588" y="5029200"/>
          <p14:tracePt t="62490" x="8250238" y="5035550"/>
          <p14:tracePt t="62490" x="8243888" y="5041900"/>
          <p14:tracePt t="62496" x="8232775" y="5048250"/>
          <p14:tracePt t="62502" x="8220075" y="5060950"/>
          <p14:tracePt t="62508" x="8207375" y="5067300"/>
          <p14:tracePt t="62514" x="8188325" y="5073650"/>
          <p14:tracePt t="62515" x="8181975" y="5073650"/>
          <p14:tracePt t="62520" x="8169275" y="5086350"/>
          <p14:tracePt t="62526" x="8156575" y="5092700"/>
          <p14:tracePt t="62532" x="8139113" y="5099050"/>
          <p14:tracePt t="62538" x="8120063" y="5103813"/>
          <p14:tracePt t="62539" x="8120063" y="5110163"/>
          <p14:tracePt t="62544" x="8113713" y="5116513"/>
          <p14:tracePt t="62550" x="8101013" y="5122863"/>
          <p14:tracePt t="62556" x="8088313" y="5129213"/>
          <p14:tracePt t="62562" x="8081963" y="5129213"/>
          <p14:tracePt t="62568" x="8081963" y="5135563"/>
          <p14:tracePt t="62574" x="8075613" y="5135563"/>
          <p14:tracePt t="62575" x="8075613" y="5141913"/>
          <p14:tracePt t="62594" x="8069263" y="5141913"/>
          <p14:tracePt t="63445" x="8069263" y="5135563"/>
          <p14:tracePt t="63448" x="8069263" y="5129213"/>
          <p14:tracePt t="63453" x="8075613" y="5110163"/>
          <p14:tracePt t="63459" x="8075613" y="5092700"/>
          <p14:tracePt t="63465" x="8088313" y="5067300"/>
          <p14:tracePt t="63471" x="8094663" y="5041900"/>
          <p14:tracePt t="63477" x="8107363" y="5010150"/>
          <p14:tracePt t="63478" x="8107363" y="5005388"/>
          <p14:tracePt t="63483" x="8120063" y="4979988"/>
          <p14:tracePt t="63484" x="8126413" y="4973638"/>
          <p14:tracePt t="63489" x="8139113" y="4941888"/>
          <p14:tracePt t="63495" x="8156575" y="4905375"/>
          <p14:tracePt t="63496" x="8156575" y="4899025"/>
          <p14:tracePt t="63497" x="8162925" y="4892675"/>
          <p14:tracePt t="63501" x="8175625" y="4873625"/>
          <p14:tracePt t="63502" x="8181975" y="4848225"/>
          <p14:tracePt t="63503" x="8194675" y="4841875"/>
          <p14:tracePt t="63507" x="8207375" y="4811713"/>
          <p14:tracePt t="63508" x="8207375" y="4799013"/>
          <p14:tracePt t="63514" x="8243888" y="4748213"/>
          <p14:tracePt t="63515" x="8243888" y="4741863"/>
          <p14:tracePt t="63519" x="8262938" y="4711700"/>
          <p14:tracePt t="63525" x="8301038" y="4660900"/>
          <p14:tracePt t="63526" x="8301038" y="4648200"/>
          <p14:tracePt t="63532" x="8332788" y="4611688"/>
          <p14:tracePt t="63532" x="8332788" y="4605338"/>
          <p14:tracePt t="63538" x="8362950" y="4567238"/>
          <p14:tracePt t="63538" x="8362950" y="4560888"/>
          <p14:tracePt t="63539" x="8369300" y="4556125"/>
          <p14:tracePt t="63544" x="8388350" y="4518025"/>
          <p14:tracePt t="63545" x="8401050" y="4518025"/>
          <p14:tracePt t="63545" x="8401050" y="4511675"/>
          <p14:tracePt t="63550" x="8426450" y="4473575"/>
          <p14:tracePt t="63550" x="8431213" y="4462463"/>
          <p14:tracePt t="63551" x="8431213" y="4456113"/>
          <p14:tracePt t="63556" x="8456613" y="4424363"/>
          <p14:tracePt t="63556" x="8456613" y="4418013"/>
          <p14:tracePt t="63562" x="8482013" y="4379913"/>
          <p14:tracePt t="63568" x="8507413" y="4324350"/>
          <p14:tracePt t="63574" x="8531225" y="4268788"/>
          <p14:tracePt t="63575" x="8531225" y="4262438"/>
          <p14:tracePt t="63581" x="8550275" y="4224338"/>
          <p14:tracePt t="63582" x="8556625" y="4211638"/>
          <p14:tracePt t="63586" x="8562975" y="4181475"/>
          <p14:tracePt t="63587" x="8569325" y="4168775"/>
          <p14:tracePt t="63592" x="8582025" y="4137025"/>
          <p14:tracePt t="63598" x="8594725" y="4100513"/>
          <p14:tracePt t="63599" x="8601075" y="4087813"/>
          <p14:tracePt t="63600" x="8601075" y="4081463"/>
          <p14:tracePt t="63604" x="8601075" y="4056063"/>
          <p14:tracePt t="63605" x="8601075" y="4049713"/>
          <p14:tracePt t="63610" x="8607425" y="4024313"/>
          <p14:tracePt t="63611" x="8607425" y="4013200"/>
          <p14:tracePt t="63612" x="8613775" y="4013200"/>
          <p14:tracePt t="63616" x="8613775" y="3987800"/>
          <p14:tracePt t="63617" x="8620125" y="3987800"/>
          <p14:tracePt t="63618" x="8620125" y="3975100"/>
          <p14:tracePt t="63622" x="8620125" y="3962400"/>
          <p14:tracePt t="63623" x="8620125" y="3949700"/>
          <p14:tracePt t="63628" x="8620125" y="3925888"/>
          <p14:tracePt t="63635" x="8620125" y="3900488"/>
          <p14:tracePt t="63635" x="8620125" y="3887788"/>
          <p14:tracePt t="63641" x="8620125" y="3862388"/>
          <p14:tracePt t="63646" x="8613775" y="3832225"/>
          <p14:tracePt t="63647" x="8607425" y="3825875"/>
          <p14:tracePt t="63648" x="8607425" y="3819525"/>
          <p14:tracePt t="63653" x="8594725" y="3794125"/>
          <p14:tracePt t="63653" x="8594725" y="3781425"/>
          <p14:tracePt t="63654" x="8588375" y="3781425"/>
          <p14:tracePt t="63655" x="8582025" y="3768725"/>
          <p14:tracePt t="63659" x="8575675" y="3749675"/>
          <p14:tracePt t="63659" x="8575675" y="3744913"/>
          <p14:tracePt t="63665" x="8550275" y="3700463"/>
          <p14:tracePt t="63671" x="8531225" y="3668713"/>
          <p14:tracePt t="63672" x="8524875" y="3656013"/>
          <p14:tracePt t="63677" x="8507413" y="3632200"/>
          <p14:tracePt t="63683" x="8488363" y="3587750"/>
          <p14:tracePt t="63684" x="8482013" y="3581400"/>
          <p14:tracePt t="63689" x="8469313" y="3563938"/>
          <p14:tracePt t="63695" x="8450263" y="3538538"/>
          <p14:tracePt t="63696" x="8443913" y="3538538"/>
          <p14:tracePt t="63697" x="8443913" y="3532188"/>
          <p14:tracePt t="63701" x="8437563" y="3513138"/>
          <p14:tracePt t="63702" x="8431213" y="3513138"/>
          <p14:tracePt t="63708" x="8420100" y="3487738"/>
          <p14:tracePt t="63708" x="8413750" y="3481388"/>
          <p14:tracePt t="63709" x="8413750" y="3475038"/>
          <p14:tracePt t="63719" x="8375650" y="3425825"/>
          <p14:tracePt t="63720" x="8369300" y="3419475"/>
          <p14:tracePt t="63721" x="8362950" y="3419475"/>
          <p14:tracePt t="63725" x="8350250" y="3394075"/>
          <p14:tracePt t="63731" x="8320088" y="3357563"/>
          <p14:tracePt t="63732" x="8313738" y="3351213"/>
          <p14:tracePt t="63733" x="8307388" y="3351213"/>
          <p14:tracePt t="63737" x="8288338" y="3319463"/>
          <p14:tracePt t="63738" x="8281988" y="3319463"/>
          <p14:tracePt t="63743" x="8256588" y="3294063"/>
          <p14:tracePt t="63744" x="8250238" y="3289300"/>
          <p14:tracePt t="63745" x="8243888" y="3282950"/>
          <p14:tracePt t="63749" x="8226425" y="3263900"/>
          <p14:tracePt t="63750" x="8226425" y="3257550"/>
          <p14:tracePt t="63751" x="8220075" y="3257550"/>
          <p14:tracePt t="63756" x="8201025" y="3238500"/>
          <p14:tracePt t="63756" x="8194675" y="3232150"/>
          <p14:tracePt t="63757" x="8188325" y="3232150"/>
          <p14:tracePt t="63762" x="8169275" y="3213100"/>
          <p14:tracePt t="63762" x="8169275" y="3206750"/>
          <p14:tracePt t="63768" x="8139113" y="3189288"/>
          <p14:tracePt t="63768" x="8139113" y="3182938"/>
          <p14:tracePt t="63774" x="8113713" y="3157538"/>
          <p14:tracePt t="63775" x="8107363" y="3157538"/>
          <p14:tracePt t="63780" x="8069263" y="3125788"/>
          <p14:tracePt t="63786" x="8045450" y="3108325"/>
          <p14:tracePt t="63786" x="8039100" y="3101975"/>
          <p14:tracePt t="63787" x="8032750" y="3101975"/>
          <p14:tracePt t="63792" x="8007350" y="3076575"/>
          <p14:tracePt t="63793" x="7994650" y="3070225"/>
          <p14:tracePt t="63798" x="7969250" y="3051175"/>
          <p14:tracePt t="63804" x="7932738" y="3025775"/>
          <p14:tracePt t="63811" x="7900988" y="3008313"/>
          <p14:tracePt t="63811" x="7894638" y="3001963"/>
          <p14:tracePt t="63816" x="7875588" y="2989263"/>
          <p14:tracePt t="63817" x="7862888" y="2982913"/>
          <p14:tracePt t="63822" x="7845425" y="2970213"/>
          <p14:tracePt t="63823" x="7839075" y="2970213"/>
          <p14:tracePt t="63828" x="7807325" y="2951163"/>
          <p14:tracePt t="63834" x="7781925" y="2938463"/>
          <p14:tracePt t="63835" x="7775575" y="2938463"/>
          <p14:tracePt t="63840" x="7751763" y="2932113"/>
          <p14:tracePt t="63848" x="7732713" y="2914650"/>
          <p14:tracePt t="63848" x="7726363" y="2914650"/>
          <p14:tracePt t="63852" x="7707313" y="2914650"/>
          <p14:tracePt t="63865" x="7681913" y="2901950"/>
          <p14:tracePt t="63871" x="7669213" y="2901950"/>
          <p14:tracePt t="63871" x="7664450" y="2895600"/>
          <p14:tracePt t="63877" x="7651750" y="2895600"/>
          <p14:tracePt t="63883" x="7645400" y="2895600"/>
          <p14:tracePt t="63883" x="7639050" y="2895600"/>
          <p14:tracePt t="63889" x="7620000" y="2895600"/>
          <p14:tracePt t="63895" x="7600950" y="2889250"/>
          <p14:tracePt t="63901" x="7581900" y="2889250"/>
          <p14:tracePt t="63907" x="7564438" y="2889250"/>
          <p14:tracePt t="63913" x="7551738" y="2889250"/>
          <p14:tracePt t="63914" x="7539038" y="2895600"/>
          <p14:tracePt t="63919" x="7519988" y="2901950"/>
          <p14:tracePt t="63920" x="7513638" y="2901950"/>
          <p14:tracePt t="63925" x="7494588" y="2914650"/>
          <p14:tracePt t="63931" x="7470775" y="2927350"/>
          <p14:tracePt t="63932" x="7464425" y="2927350"/>
          <p14:tracePt t="63937" x="7451725" y="2944813"/>
          <p14:tracePt t="63938" x="7445375" y="2951163"/>
          <p14:tracePt t="63944" x="7426325" y="2970213"/>
          <p14:tracePt t="63944" x="7419975" y="2976563"/>
          <p14:tracePt t="63950" x="7407275" y="2995613"/>
          <p14:tracePt t="63950" x="7407275" y="3001963"/>
          <p14:tracePt t="63951" x="7400925" y="3008313"/>
          <p14:tracePt t="63952" x="7394575" y="3021013"/>
          <p14:tracePt t="63956" x="7388225" y="3025775"/>
          <p14:tracePt t="63956" x="7381875" y="3038475"/>
          <p14:tracePt t="63962" x="7364413" y="3063875"/>
          <p14:tracePt t="63962" x="7364413" y="3070225"/>
          <p14:tracePt t="63963" x="7364413" y="3076575"/>
          <p14:tracePt t="63968" x="7345363" y="3108325"/>
          <p14:tracePt t="63968" x="7339013" y="3113088"/>
          <p14:tracePt t="63969" x="7339013" y="3119438"/>
          <p14:tracePt t="63976" x="7319963" y="3157538"/>
          <p14:tracePt t="63980" x="7313613" y="3176588"/>
          <p14:tracePt t="63992" x="7288213" y="3244850"/>
          <p14:tracePt t="63992" x="7283450" y="3257550"/>
          <p14:tracePt t="63998" x="7277100" y="3289300"/>
          <p14:tracePt t="63999" x="7277100" y="3294063"/>
          <p14:tracePt t="64004" x="7270750" y="3313113"/>
          <p14:tracePt t="64010" x="7270750" y="3351213"/>
          <p14:tracePt t="64011" x="7270750" y="3357563"/>
          <p14:tracePt t="64016" x="7270750" y="3382963"/>
          <p14:tracePt t="64022" x="7270750" y="3406775"/>
          <p14:tracePt t="64023" x="7270750" y="3413125"/>
          <p14:tracePt t="64024" x="7270750" y="3419475"/>
          <p14:tracePt t="64028" x="7270750" y="3438525"/>
          <p14:tracePt t="64034" x="7270750" y="3463925"/>
          <p14:tracePt t="64035" x="7270750" y="3470275"/>
          <p14:tracePt t="64040" x="7270750" y="3481388"/>
          <p14:tracePt t="64041" x="7270750" y="3494088"/>
          <p14:tracePt t="64047" x="7270750" y="3513138"/>
          <p14:tracePt t="64047" x="7270750" y="3519488"/>
          <p14:tracePt t="64048" x="7270750" y="3525838"/>
          <p14:tracePt t="64052" x="7270750" y="3538538"/>
          <p14:tracePt t="64053" x="7270750" y="3544888"/>
          <p14:tracePt t="64054" x="7277100" y="3551238"/>
          <p14:tracePt t="64059" x="7277100" y="3563938"/>
          <p14:tracePt t="64059" x="7283450" y="3563938"/>
          <p14:tracePt t="64060" x="7283450" y="3568700"/>
          <p14:tracePt t="64061" x="7283450" y="3575050"/>
          <p14:tracePt t="64065" x="7288213" y="3587750"/>
          <p14:tracePt t="64065" x="7288213" y="3594100"/>
          <p14:tracePt t="64071" x="7294563" y="3613150"/>
          <p14:tracePt t="64071" x="7300913" y="3619500"/>
          <p14:tracePt t="64077" x="7307263" y="3651250"/>
          <p14:tracePt t="64083" x="7319963" y="3687763"/>
          <p14:tracePt t="64083" x="7326313" y="3687763"/>
          <p14:tracePt t="64089" x="7339013" y="3725863"/>
          <p14:tracePt t="64089" x="7339013" y="3732213"/>
          <p14:tracePt t="64095" x="7358063" y="3768725"/>
          <p14:tracePt t="64095" x="7358063" y="3775075"/>
          <p14:tracePt t="64101" x="7377113" y="3813175"/>
          <p14:tracePt t="64107" x="7394575" y="3862388"/>
          <p14:tracePt t="64113" x="7413625" y="3900488"/>
          <p14:tracePt t="64114" x="7413625" y="3906838"/>
          <p14:tracePt t="64119" x="7432675" y="3930650"/>
          <p14:tracePt t="64120" x="7432675" y="3937000"/>
          <p14:tracePt t="64125" x="7445375" y="3956050"/>
          <p14:tracePt t="64126" x="7451725" y="3962400"/>
          <p14:tracePt t="64131" x="7470775" y="3987800"/>
          <p14:tracePt t="64132" x="7477125" y="3994150"/>
          <p14:tracePt t="64137" x="7488238" y="4013200"/>
          <p14:tracePt t="64138" x="7494588" y="4017963"/>
          <p14:tracePt t="64139" x="7500938" y="4017963"/>
          <p14:tracePt t="64143" x="7513638" y="4037013"/>
          <p14:tracePt t="64149" x="7532688" y="4049713"/>
          <p14:tracePt t="64150" x="7539038" y="4056063"/>
          <p14:tracePt t="64155" x="7558088" y="4068763"/>
          <p14:tracePt t="64162" x="7575550" y="4081463"/>
          <p14:tracePt t="64162" x="7575550" y="4087813"/>
          <p14:tracePt t="64163" x="7581900" y="4087813"/>
          <p14:tracePt t="64167" x="7594600" y="4094163"/>
          <p14:tracePt t="64174" x="7613650" y="4100513"/>
          <p14:tracePt t="64180" x="7626350" y="4105275"/>
          <p14:tracePt t="64181" x="7632700" y="4105275"/>
          <p14:tracePt t="64186" x="7651750" y="4105275"/>
          <p14:tracePt t="64192" x="7669213" y="4105275"/>
          <p14:tracePt t="64193" x="7675563" y="4105275"/>
          <p14:tracePt t="64198" x="7700963" y="4105275"/>
          <p14:tracePt t="64204" x="7726363" y="4105275"/>
          <p14:tracePt t="64204" x="7732713" y="4105275"/>
          <p14:tracePt t="64210" x="7762875" y="4105275"/>
          <p14:tracePt t="64216" x="7807325" y="4100513"/>
          <p14:tracePt t="64222" x="7839075" y="4087813"/>
          <p14:tracePt t="64223" x="7845425" y="4081463"/>
          <p14:tracePt t="64228" x="7869238" y="4068763"/>
          <p14:tracePt t="64234" x="7913688" y="4049713"/>
          <p14:tracePt t="64235" x="7920038" y="4049713"/>
          <p14:tracePt t="64240" x="7951788" y="4024313"/>
          <p14:tracePt t="64241" x="7956550" y="4024313"/>
          <p14:tracePt t="64246" x="7994650" y="4000500"/>
          <p14:tracePt t="64247" x="8001000" y="3994150"/>
          <p14:tracePt t="64248" x="8013700" y="3994150"/>
          <p14:tracePt t="64249" x="8020050" y="3987800"/>
          <p14:tracePt t="64252" x="8032750" y="3975100"/>
          <p14:tracePt t="64253" x="8050213" y="3962400"/>
          <p14:tracePt t="64258" x="8094663" y="3925888"/>
          <p14:tracePt t="64259" x="8101013" y="3919538"/>
          <p14:tracePt t="64264" x="8132763" y="3887788"/>
          <p14:tracePt t="64265" x="8139113" y="3887788"/>
          <p14:tracePt t="64266" x="8143875" y="3875088"/>
          <p14:tracePt t="64271" x="8169275" y="3849688"/>
          <p14:tracePt t="64271" x="8169275" y="3843338"/>
          <p14:tracePt t="64277" x="8207375" y="3800475"/>
          <p14:tracePt t="64278" x="8213725" y="3800475"/>
          <p14:tracePt t="64279" x="8220075" y="3787775"/>
          <p14:tracePt t="64283" x="8226425" y="3762375"/>
          <p14:tracePt t="64283" x="8239125" y="3749675"/>
          <p14:tracePt t="64289" x="8262938" y="3713163"/>
          <p14:tracePt t="64290" x="8262938" y="3700463"/>
          <p14:tracePt t="64297" x="8294688" y="3638550"/>
          <p14:tracePt t="64298" x="8294688" y="3632200"/>
          <p14:tracePt t="64301" x="8313738" y="3606800"/>
          <p14:tracePt t="64301" x="8313738" y="3594100"/>
          <p14:tracePt t="64313" x="8350250" y="3494088"/>
          <p14:tracePt t="64314" x="8350250" y="3481388"/>
          <p14:tracePt t="64319" x="8356600" y="3444875"/>
          <p14:tracePt t="64325" x="8362950" y="3406775"/>
          <p14:tracePt t="64326" x="8362950" y="3394075"/>
          <p14:tracePt t="64331" x="8362950" y="3357563"/>
          <p14:tracePt t="64332" x="8362950" y="3351213"/>
          <p14:tracePt t="64337" x="8362950" y="3313113"/>
          <p14:tracePt t="64338" x="8362950" y="3306763"/>
          <p14:tracePt t="64339" x="8362950" y="3300413"/>
          <p14:tracePt t="64343" x="8362950" y="3282950"/>
          <p14:tracePt t="64344" x="8362950" y="3263900"/>
          <p14:tracePt t="64349" x="8362950" y="3238500"/>
          <p14:tracePt t="64350" x="8356600" y="3219450"/>
          <p14:tracePt t="64357" x="8343900" y="3182938"/>
          <p14:tracePt t="64361" x="8337550" y="3157538"/>
          <p14:tracePt t="64362" x="8337550" y="3144838"/>
          <p14:tracePt t="64374" x="8307388" y="3082925"/>
          <p14:tracePt t="64380" x="8294688" y="3063875"/>
          <p14:tracePt t="64380" x="8294688" y="3051175"/>
          <p14:tracePt t="64381" x="8288338" y="3051175"/>
          <p14:tracePt t="64386" x="8275638" y="3038475"/>
          <p14:tracePt t="64392" x="8262938" y="3021013"/>
          <p14:tracePt t="64398" x="8250238" y="3001963"/>
          <p14:tracePt t="64398" x="8243888" y="3001963"/>
          <p14:tracePt t="64404" x="8226425" y="2982913"/>
          <p14:tracePt t="64410" x="8207375" y="2963863"/>
          <p14:tracePt t="64417" x="8175625" y="2944813"/>
          <p14:tracePt t="64422" x="8143875" y="2927350"/>
          <p14:tracePt t="64423" x="8132763" y="2921000"/>
          <p14:tracePt t="64428" x="8107363" y="2908300"/>
          <p14:tracePt t="64429" x="8101013" y="2908300"/>
          <p14:tracePt t="64434" x="8081963" y="2895600"/>
          <p14:tracePt t="64435" x="8075613" y="2889250"/>
          <p14:tracePt t="64436" x="8069263" y="2889250"/>
          <p14:tracePt t="64440" x="8050213" y="2882900"/>
          <p14:tracePt t="64441" x="8045450" y="2882900"/>
          <p14:tracePt t="64446" x="8026400" y="2876550"/>
          <p14:tracePt t="64447" x="8020050" y="2876550"/>
          <p14:tracePt t="64453" x="7994650" y="2870200"/>
          <p14:tracePt t="64458" x="7969250" y="2863850"/>
          <p14:tracePt t="64459" x="7962900" y="2863850"/>
          <p14:tracePt t="64464" x="7945438" y="2863850"/>
          <p14:tracePt t="64465" x="7939088" y="2863850"/>
          <p14:tracePt t="64470" x="7920038" y="2863850"/>
          <p14:tracePt t="64471" x="7913688" y="2863850"/>
          <p14:tracePt t="64476" x="7881938" y="2863850"/>
          <p14:tracePt t="64483" x="7858125" y="2863850"/>
          <p14:tracePt t="64483" x="7845425" y="2863850"/>
          <p14:tracePt t="64484" x="7832725" y="2863850"/>
          <p14:tracePt t="64488" x="7813675" y="2863850"/>
          <p14:tracePt t="64489" x="7807325" y="2863850"/>
          <p14:tracePt t="64495" x="7781925" y="2870200"/>
          <p14:tracePt t="64495" x="7769225" y="2870200"/>
          <p14:tracePt t="64501" x="7732713" y="2876550"/>
          <p14:tracePt t="64501" x="7726363" y="2882900"/>
          <p14:tracePt t="64507" x="7675563" y="2889250"/>
          <p14:tracePt t="64508" x="7669213" y="2895600"/>
          <p14:tracePt t="64513" x="7651750" y="2895600"/>
          <p14:tracePt t="64514" x="7639050" y="2901950"/>
          <p14:tracePt t="64514" x="7626350" y="2908300"/>
          <p14:tracePt t="64515" x="7620000" y="2908300"/>
          <p14:tracePt t="64519" x="7600950" y="2914650"/>
          <p14:tracePt t="64525" x="7545388" y="2932113"/>
          <p14:tracePt t="64531" x="7500938" y="2957513"/>
          <p14:tracePt t="64532" x="7494588" y="2963863"/>
          <p14:tracePt t="64537" x="7464425" y="2982913"/>
          <p14:tracePt t="64538" x="7458075" y="2982913"/>
          <p14:tracePt t="64543" x="7439025" y="3001963"/>
          <p14:tracePt t="64544" x="7426325" y="3014663"/>
          <p14:tracePt t="64549" x="7400925" y="3032125"/>
          <p14:tracePt t="64550" x="7400925" y="3038475"/>
          <p14:tracePt t="64555" x="7377113" y="3063875"/>
          <p14:tracePt t="64556" x="7370763" y="3070225"/>
          <p14:tracePt t="64562" x="7351713" y="3101975"/>
          <p14:tracePt t="64562" x="7351713" y="3108325"/>
          <p14:tracePt t="64563" x="7345363" y="3113088"/>
          <p14:tracePt t="64567" x="7332663" y="3132138"/>
          <p14:tracePt t="64573" x="7319963" y="3170238"/>
          <p14:tracePt t="64574" x="7313613" y="3182938"/>
          <p14:tracePt t="64580" x="7300913" y="3213100"/>
          <p14:tracePt t="64581" x="7294563" y="3219450"/>
          <p14:tracePt t="64586" x="7288213" y="3257550"/>
          <p14:tracePt t="64592" x="7277100" y="3289300"/>
          <p14:tracePt t="64592" x="7277100" y="3294063"/>
          <p14:tracePt t="64593" x="7277100" y="3306763"/>
          <p14:tracePt t="64598" x="7270750" y="3338513"/>
          <p14:tracePt t="64604" x="7264400" y="3382963"/>
          <p14:tracePt t="64605" x="7264400" y="3387725"/>
          <p14:tracePt t="64610" x="7258050" y="3438525"/>
          <p14:tracePt t="64616" x="7258050" y="3481388"/>
          <p14:tracePt t="64622" x="7258050" y="3525838"/>
          <p14:tracePt t="64628" x="7258050" y="3568700"/>
          <p14:tracePt t="64629" x="7258050" y="3575050"/>
          <p14:tracePt t="64634" x="7258050" y="3606800"/>
          <p14:tracePt t="64640" x="7258050" y="3651250"/>
          <p14:tracePt t="64641" x="7258050" y="3656013"/>
          <p14:tracePt t="64646" x="7258050" y="3681413"/>
          <p14:tracePt t="64652" x="7264400" y="3725863"/>
          <p14:tracePt t="64653" x="7270750" y="3725863"/>
          <p14:tracePt t="64658" x="7277100" y="3756025"/>
          <p14:tracePt t="64659" x="7277100" y="3762375"/>
          <p14:tracePt t="64664" x="7277100" y="3787775"/>
          <p14:tracePt t="64665" x="7283450" y="3794125"/>
          <p14:tracePt t="64671" x="7294563" y="3825875"/>
          <p14:tracePt t="64676" x="7294563" y="3836988"/>
          <p14:tracePt t="64677" x="7300913" y="3849688"/>
          <p14:tracePt t="64682" x="7307263" y="3868738"/>
          <p14:tracePt t="64683" x="7307263" y="3875088"/>
          <p14:tracePt t="64684" x="7307263" y="3881438"/>
          <p14:tracePt t="64689" x="7313613" y="3894138"/>
          <p14:tracePt t="64695" x="7326313" y="3913188"/>
          <p14:tracePt t="64701" x="7332663" y="3930650"/>
          <p14:tracePt t="64707" x="7339013" y="3943350"/>
          <p14:tracePt t="64713" x="7351713" y="3962400"/>
          <p14:tracePt t="64714" x="7358063" y="3968750"/>
          <p14:tracePt t="64719" x="7364413" y="3981450"/>
          <p14:tracePt t="64725" x="7377113" y="3994150"/>
          <p14:tracePt t="64726" x="7381875" y="4000500"/>
          <p14:tracePt t="64731" x="7388225" y="4013200"/>
          <p14:tracePt t="64737" x="7400925" y="4030663"/>
          <p14:tracePt t="64744" x="7419975" y="4043363"/>
          <p14:tracePt t="64749" x="7426325" y="4049713"/>
          <p14:tracePt t="64750" x="7432675" y="4049713"/>
          <p14:tracePt t="64761" x="7458075" y="4068763"/>
          <p14:tracePt t="64762" x="7458075" y="4075113"/>
          <p14:tracePt t="64767" x="7470775" y="4075113"/>
          <p14:tracePt t="64768" x="7477125" y="4075113"/>
          <p14:tracePt t="64773" x="7481888" y="4081463"/>
          <p14:tracePt t="64780" x="7494588" y="4094163"/>
          <p14:tracePt t="64780" x="7500938" y="4094163"/>
          <p14:tracePt t="64785" x="7513638" y="4094163"/>
          <p14:tracePt t="64791" x="7526338" y="4100513"/>
          <p14:tracePt t="64792" x="7532688" y="4100513"/>
          <p14:tracePt t="64797" x="7545388" y="4100513"/>
          <p14:tracePt t="64798" x="7551738" y="4100513"/>
          <p14:tracePt t="64804" x="7564438" y="4100513"/>
          <p14:tracePt t="64810" x="7581900" y="4105275"/>
          <p14:tracePt t="64811" x="7588250" y="4105275"/>
          <p14:tracePt t="64816" x="7600950" y="4105275"/>
          <p14:tracePt t="64822" x="7626350" y="4105275"/>
          <p14:tracePt t="64828" x="7651750" y="4105275"/>
          <p14:tracePt t="64829" x="7658100" y="4105275"/>
          <p14:tracePt t="64834" x="7675563" y="4105275"/>
          <p14:tracePt t="64835" x="7681913" y="4105275"/>
          <p14:tracePt t="64835" x="7688263" y="4105275"/>
          <p14:tracePt t="64840" x="7713663" y="4105275"/>
          <p14:tracePt t="64846" x="7745413" y="4105275"/>
          <p14:tracePt t="64852" x="7762875" y="4105275"/>
          <p14:tracePt t="64853" x="7769225" y="4100513"/>
          <p14:tracePt t="64853" x="7775575" y="4100513"/>
          <p14:tracePt t="64858" x="7800975" y="4094163"/>
          <p14:tracePt t="64859" x="7807325" y="4094163"/>
          <p14:tracePt t="64864" x="7820025" y="4094163"/>
          <p14:tracePt t="64865" x="7826375" y="4094163"/>
          <p14:tracePt t="64870" x="7845425" y="4081463"/>
          <p14:tracePt t="64871" x="7858125" y="4081463"/>
          <p14:tracePt t="64876" x="7869238" y="4075113"/>
          <p14:tracePt t="64877" x="7875588" y="4068763"/>
          <p14:tracePt t="64882" x="7881938" y="4068763"/>
          <p14:tracePt t="64883" x="7900988" y="4062413"/>
          <p14:tracePt t="64888" x="7907338" y="4056063"/>
          <p14:tracePt t="64889" x="7913688" y="4049713"/>
          <p14:tracePt t="64895" x="7926388" y="4043363"/>
          <p14:tracePt t="64900" x="7945438" y="4037013"/>
          <p14:tracePt t="64901" x="7945438" y="4030663"/>
          <p14:tracePt t="64907" x="7956550" y="4024313"/>
          <p14:tracePt t="64907" x="7956550" y="4017963"/>
          <p14:tracePt t="64913" x="7962900" y="4013200"/>
          <p14:tracePt t="64913" x="7969250" y="4013200"/>
          <p14:tracePt t="64914" x="7975600" y="4013200"/>
          <p14:tracePt t="64919" x="7981950" y="4000500"/>
          <p14:tracePt t="64925" x="7988300" y="3994150"/>
          <p14:tracePt t="64925" x="7994650" y="3994150"/>
          <p14:tracePt t="64932" x="8007350" y="3987800"/>
          <p14:tracePt t="64937" x="8013700" y="3975100"/>
          <p14:tracePt t="64949" x="8039100" y="3956050"/>
          <p14:tracePt t="64955" x="8045450" y="3943350"/>
          <p14:tracePt t="64961" x="8056563" y="3930650"/>
          <p14:tracePt t="64967" x="8056563" y="3925888"/>
          <p14:tracePt t="64973" x="8062913" y="3919538"/>
          <p14:tracePt t="64979" x="8069263" y="3906838"/>
          <p14:tracePt t="64985" x="8075613" y="3900488"/>
          <p14:tracePt t="64991" x="8075613" y="3894138"/>
          <p14:tracePt t="64992" x="8075613" y="3887788"/>
          <p14:tracePt t="64997" x="8081963" y="3887788"/>
          <p14:tracePt t="65003" x="8081963" y="3875088"/>
          <p14:tracePt t="65012" x="8081963" y="3868738"/>
          <p14:tracePt t="65016" x="8088313" y="3868738"/>
          <p14:tracePt t="65022" x="8088313" y="3862388"/>
          <p14:tracePt t="65042" x="8088313" y="3856038"/>
          <p14:tracePt t="65062" x="8088313" y="3849688"/>
          <p14:tracePt t="65066" x="8094663" y="3849688"/>
          <p14:tracePt t="65082" x="8094663" y="3843338"/>
          <p14:tracePt t="70030" x="8094663" y="3849688"/>
          <p14:tracePt t="70032" x="8094663" y="3856038"/>
          <p14:tracePt t="70037" x="8101013" y="3881438"/>
          <p14:tracePt t="70038" x="8101013" y="3887788"/>
          <p14:tracePt t="70045" x="8107363" y="3930650"/>
          <p14:tracePt t="70050" x="8113713" y="3956050"/>
          <p14:tracePt t="70050" x="8120063" y="3962400"/>
          <p14:tracePt t="70062" x="8132763" y="4037013"/>
          <p14:tracePt t="70062" x="8132763" y="4043363"/>
          <p14:tracePt t="70068" x="8139113" y="4081463"/>
          <p14:tracePt t="70068" x="8139113" y="4087813"/>
          <p14:tracePt t="70069" x="8143875" y="4100513"/>
          <p14:tracePt t="70074" x="8150225" y="4124325"/>
          <p14:tracePt t="70075" x="8150225" y="4130675"/>
          <p14:tracePt t="70080" x="8162925" y="4175125"/>
          <p14:tracePt t="70081" x="8162925" y="4181475"/>
          <p14:tracePt t="70086" x="8169275" y="4217988"/>
          <p14:tracePt t="70087" x="8169275" y="4224338"/>
          <p14:tracePt t="70092" x="8175625" y="4256088"/>
          <p14:tracePt t="70093" x="8175625" y="4262438"/>
          <p14:tracePt t="70098" x="8175625" y="4292600"/>
          <p14:tracePt t="70099" x="8181975" y="4292600"/>
          <p14:tracePt t="70104" x="8188325" y="4324350"/>
          <p14:tracePt t="70110" x="8194675" y="4362450"/>
          <p14:tracePt t="70111" x="8194675" y="4375150"/>
          <p14:tracePt t="70116" x="8194675" y="4398963"/>
          <p14:tracePt t="70117" x="8201025" y="4411663"/>
          <p14:tracePt t="70122" x="8207375" y="4443413"/>
          <p14:tracePt t="70123" x="8207375" y="4456113"/>
          <p14:tracePt t="70124" x="8207375" y="4462463"/>
          <p14:tracePt t="70128" x="8213725" y="4486275"/>
          <p14:tracePt t="70129" x="8213725" y="4498975"/>
          <p14:tracePt t="70134" x="8226425" y="4543425"/>
          <p14:tracePt t="70140" x="8226425" y="4586288"/>
          <p14:tracePt t="70141" x="8226425" y="4592638"/>
          <p14:tracePt t="70146" x="8226425" y="4618038"/>
          <p14:tracePt t="70147" x="8226425" y="4624388"/>
          <p14:tracePt t="70148" x="8226425" y="4630738"/>
          <p14:tracePt t="70152" x="8226425" y="4654550"/>
          <p14:tracePt t="70153" x="8226425" y="4660900"/>
          <p14:tracePt t="70158" x="8226425" y="4686300"/>
          <p14:tracePt t="70165" x="8226425" y="4711700"/>
          <p14:tracePt t="70165" x="8226425" y="4718050"/>
          <p14:tracePt t="70171" x="8220075" y="4730750"/>
          <p14:tracePt t="70172" x="8220075" y="4737100"/>
          <p14:tracePt t="70177" x="8213725" y="4754563"/>
          <p14:tracePt t="70178" x="8207375" y="4760913"/>
          <p14:tracePt t="70183" x="8201025" y="4773613"/>
          <p14:tracePt t="70184" x="8194675" y="4779963"/>
          <p14:tracePt t="70189" x="8188325" y="4799013"/>
          <p14:tracePt t="70189" x="8181975" y="4799013"/>
          <p14:tracePt t="70195" x="8162925" y="4824413"/>
          <p14:tracePt t="70201" x="8143875" y="4841875"/>
          <p14:tracePt t="70202" x="8132763" y="4841875"/>
          <p14:tracePt t="70207" x="8113713" y="4860925"/>
          <p14:tracePt t="70213" x="8081963" y="4879975"/>
          <p14:tracePt t="70214" x="8075613" y="4879975"/>
          <p14:tracePt t="70219" x="8032750" y="4905375"/>
          <p14:tracePt t="70225" x="7975600" y="4929188"/>
          <p14:tracePt t="70226" x="7969250" y="4929188"/>
          <p14:tracePt t="70231" x="7926388" y="4941888"/>
          <p14:tracePt t="70232" x="7900988" y="4948238"/>
          <p14:tracePt t="70233" x="7894638" y="4948238"/>
          <p14:tracePt t="70237" x="7851775" y="4960938"/>
          <p14:tracePt t="70238" x="7839075" y="4967288"/>
          <p14:tracePt t="70244" x="7781925" y="4979988"/>
          <p14:tracePt t="70244" x="7769225" y="4979988"/>
          <p14:tracePt t="70250" x="7694613" y="4992688"/>
          <p14:tracePt t="70251" x="7681913" y="4992688"/>
          <p14:tracePt t="70251" x="7675563" y="4992688"/>
          <p14:tracePt t="70255" x="7600950" y="4999038"/>
          <p14:tracePt t="70256" x="7588250" y="4999038"/>
          <p14:tracePt t="70257" x="7570788" y="4999038"/>
          <p14:tracePt t="70261" x="7519988" y="5005388"/>
          <p14:tracePt t="70262" x="7500938" y="5005388"/>
          <p14:tracePt t="70263" x="7494588" y="5005388"/>
          <p14:tracePt t="70267" x="7432675" y="5010150"/>
          <p14:tracePt t="70268" x="7419975" y="5010150"/>
          <p14:tracePt t="70274" x="7319963" y="5010150"/>
          <p14:tracePt t="70274" x="7307263" y="5010150"/>
          <p14:tracePt t="70275" x="7294563" y="5010150"/>
          <p14:tracePt t="70280" x="7213600" y="5016500"/>
          <p14:tracePt t="70286" x="7145338" y="5022850"/>
          <p14:tracePt t="70286" x="7132638" y="5022850"/>
          <p14:tracePt t="70292" x="7058025" y="5022850"/>
          <p14:tracePt t="70292" x="7045325" y="5029200"/>
          <p14:tracePt t="70298" x="6964363" y="5029200"/>
          <p14:tracePt t="70299" x="6951663" y="5029200"/>
          <p14:tracePt t="70304" x="6883400" y="5029200"/>
          <p14:tracePt t="70305" x="6877050" y="5029200"/>
          <p14:tracePt t="70310" x="6813550" y="5029200"/>
          <p14:tracePt t="70311" x="6808788" y="5029200"/>
          <p14:tracePt t="70312" x="6789738" y="5029200"/>
          <p14:tracePt t="70316" x="6751638" y="5029200"/>
          <p14:tracePt t="70317" x="6738938" y="5029200"/>
          <p14:tracePt t="70322" x="6683375" y="5029200"/>
          <p14:tracePt t="70328" x="6632575" y="5029200"/>
          <p14:tracePt t="70329" x="6615113" y="5029200"/>
          <p14:tracePt t="70334" x="6577013" y="5029200"/>
          <p14:tracePt t="70335" x="6551613" y="5029200"/>
          <p14:tracePt t="70340" x="6508750" y="5029200"/>
          <p14:tracePt t="70341" x="6502400" y="5029200"/>
          <p14:tracePt t="70347" x="6457950" y="5029200"/>
          <p14:tracePt t="70347" x="6451600" y="5029200"/>
          <p14:tracePt t="70348" x="6438900" y="5029200"/>
          <p14:tracePt t="70352" x="6432550" y="5029200"/>
          <p14:tracePt t="70353" x="6421438" y="5029200"/>
          <p14:tracePt t="70358" x="6376988" y="5029200"/>
          <p14:tracePt t="70365" x="6345238" y="5035550"/>
          <p14:tracePt t="70365" x="6338888" y="5035550"/>
          <p14:tracePt t="70366" x="6334125" y="5035550"/>
          <p14:tracePt t="70371" x="6321425" y="5048250"/>
          <p14:tracePt t="70372" x="6308725" y="5054600"/>
          <p14:tracePt t="70377" x="6296025" y="5067300"/>
          <p14:tracePt t="70377" x="6289675" y="5073650"/>
          <p14:tracePt t="70389" x="6227763" y="5110163"/>
          <p14:tracePt t="70390" x="6221413" y="5122863"/>
          <p14:tracePt t="70395" x="6189663" y="5148263"/>
          <p14:tracePt t="70401" x="6164263" y="5173663"/>
          <p14:tracePt t="70407" x="6134100" y="5203825"/>
          <p14:tracePt t="70413" x="6108700" y="5229225"/>
          <p14:tracePt t="70419" x="6083300" y="5254625"/>
          <p14:tracePt t="70425" x="6057900" y="5278438"/>
          <p14:tracePt t="70433" x="6015038" y="5329238"/>
          <p14:tracePt t="70437" x="6002338" y="5341938"/>
          <p14:tracePt t="70438" x="5995988" y="5354638"/>
          <p14:tracePt t="70449" x="5957888" y="5403850"/>
          <p14:tracePt t="70455" x="5940425" y="5422900"/>
          <p14:tracePt t="70456" x="5940425" y="5429250"/>
          <p14:tracePt t="70462" x="5921375" y="5448300"/>
          <p14:tracePt t="70468" x="5908675" y="5465763"/>
          <p14:tracePt t="70468" x="5902325" y="5465763"/>
          <p14:tracePt t="70474" x="5895975" y="5484813"/>
          <p14:tracePt t="70475" x="5895975" y="5491163"/>
          <p14:tracePt t="70480" x="5883275" y="5497513"/>
          <p14:tracePt t="70480" x="5876925" y="5503863"/>
          <p14:tracePt t="70486" x="5870575" y="5516563"/>
          <p14:tracePt t="70492" x="5864225" y="5522913"/>
          <p14:tracePt t="70492" x="5864225" y="5529263"/>
          <p14:tracePt t="70498" x="5853113" y="5535613"/>
          <p14:tracePt t="70498" x="5853113" y="5541963"/>
          <p14:tracePt t="70504" x="5846763" y="5553075"/>
          <p14:tracePt t="70510" x="5840413" y="5565775"/>
          <p14:tracePt t="70516" x="5827713" y="5584825"/>
          <p14:tracePt t="70517" x="5827713" y="5591175"/>
          <p14:tracePt t="70522" x="5821363" y="5603875"/>
          <p14:tracePt t="70523" x="5821363" y="5610225"/>
          <p14:tracePt t="70528" x="5808663" y="5622925"/>
          <p14:tracePt t="70529" x="5808663" y="5635625"/>
          <p14:tracePt t="70534" x="5802313" y="5653088"/>
          <p14:tracePt t="70535" x="5795963" y="5653088"/>
          <p14:tracePt t="70540" x="5789613" y="5678488"/>
          <p14:tracePt t="70541" x="5789613" y="5684838"/>
          <p14:tracePt t="70546" x="5776913" y="5697538"/>
          <p14:tracePt t="70547" x="5776913" y="5710238"/>
          <p14:tracePt t="70553" x="5770563" y="5729288"/>
          <p14:tracePt t="70558" x="5764213" y="5746750"/>
          <p14:tracePt t="70564" x="5759450" y="5765800"/>
          <p14:tracePt t="70565" x="5759450" y="5772150"/>
          <p14:tracePt t="70570" x="5746750" y="5784850"/>
          <p14:tracePt t="70571" x="5746750" y="5791200"/>
          <p14:tracePt t="70577" x="5746750" y="5803900"/>
          <p14:tracePt t="70583" x="5740400" y="5810250"/>
          <p14:tracePt t="70583" x="5740400" y="5816600"/>
          <p14:tracePt t="70589" x="5734050" y="5821363"/>
          <p14:tracePt t="70595" x="5734050" y="5827713"/>
          <p14:tracePt t="70601" x="5734050" y="5834063"/>
          <p14:tracePt t="70634" x="5734050" y="5840413"/>
          <p14:tracePt t="70662" x="5727700" y="5840413"/>
          <p14:tracePt t="70672" x="5721350" y="5840413"/>
          <p14:tracePt t="70678" x="5715000" y="5840413"/>
          <p14:tracePt t="70684" x="5708650" y="5840413"/>
          <p14:tracePt t="70688" x="5702300" y="5840413"/>
          <p14:tracePt t="70692" x="5695950" y="5840413"/>
          <p14:tracePt t="70698" x="5683250" y="5846763"/>
          <p14:tracePt t="70704" x="5665788" y="5846763"/>
          <p14:tracePt t="70710" x="5653088" y="5853113"/>
          <p14:tracePt t="70716" x="5634038" y="5859463"/>
          <p14:tracePt t="70717" x="5627688" y="5859463"/>
          <p14:tracePt t="70722" x="5614988" y="5865813"/>
          <p14:tracePt t="70728" x="5589588" y="5872163"/>
          <p14:tracePt t="70734" x="5565775" y="5878513"/>
          <p14:tracePt t="70735" x="5559425" y="5884863"/>
          <p14:tracePt t="70740" x="5540375" y="5891213"/>
          <p14:tracePt t="70741" x="5534025" y="5891213"/>
          <p14:tracePt t="70746" x="5508625" y="5897563"/>
          <p14:tracePt t="70747" x="5502275" y="5897563"/>
          <p14:tracePt t="70748" x="5495925" y="5897563"/>
          <p14:tracePt t="70752" x="5483225" y="5910263"/>
          <p14:tracePt t="70753" x="5476875" y="5910263"/>
          <p14:tracePt t="70759" x="5453063" y="5921375"/>
          <p14:tracePt t="70760" x="5446713" y="5921375"/>
          <p14:tracePt t="70764" x="5434013" y="5934075"/>
          <p14:tracePt t="70765" x="5427663" y="5940425"/>
          <p14:tracePt t="70776" x="5389563" y="5972175"/>
          <p14:tracePt t="70783" x="5378450" y="5984875"/>
          <p14:tracePt t="70783" x="5372100" y="5984875"/>
          <p14:tracePt t="70789" x="5365750" y="5997575"/>
          <p14:tracePt t="70789" x="5359400" y="5997575"/>
          <p14:tracePt t="70795" x="5346700" y="6002338"/>
          <p14:tracePt t="70795" x="5346700" y="6008688"/>
          <p14:tracePt t="70796" x="5346700" y="6015038"/>
          <p14:tracePt t="70801" x="5340350" y="6015038"/>
          <p14:tracePt t="70806" x="5340350" y="6027738"/>
          <p14:tracePt t="70813" x="5334000" y="6040438"/>
          <p14:tracePt t="70819" x="5334000" y="6046788"/>
          <p14:tracePt t="70825" x="5334000" y="6059488"/>
          <p14:tracePt t="70831" x="5334000" y="6072188"/>
          <p14:tracePt t="70832" x="5334000" y="6078538"/>
          <p14:tracePt t="70837" x="5334000" y="6084888"/>
          <p14:tracePt t="70843" x="5334000" y="6102350"/>
          <p14:tracePt t="70849" x="5334000" y="6115050"/>
          <p14:tracePt t="70855" x="5334000" y="6134100"/>
          <p14:tracePt t="70856" x="5334000" y="6140450"/>
          <p14:tracePt t="70861" x="5334000" y="6153150"/>
          <p14:tracePt t="70862" x="5340350" y="6159500"/>
          <p14:tracePt t="70867" x="5340350" y="6172200"/>
          <p14:tracePt t="70868" x="5340350" y="6178550"/>
          <p14:tracePt t="70873" x="5346700" y="6196013"/>
          <p14:tracePt t="70880" x="5353050" y="6215063"/>
          <p14:tracePt t="70880" x="5353050" y="6221413"/>
          <p14:tracePt t="70886" x="5359400" y="6240463"/>
          <p14:tracePt t="70892" x="5359400" y="6259513"/>
          <p14:tracePt t="70898" x="5365750" y="6272213"/>
          <p14:tracePt t="70898" x="5365750" y="6276975"/>
          <p14:tracePt t="70904" x="5372100" y="6283325"/>
          <p14:tracePt t="70904" x="5378450" y="6289675"/>
          <p14:tracePt t="70910" x="5383213" y="6302375"/>
          <p14:tracePt t="70916" x="5383213" y="6315075"/>
          <p14:tracePt t="70922" x="5395913" y="6334125"/>
          <p14:tracePt t="70928" x="5402263" y="6346825"/>
          <p14:tracePt t="70934" x="5408613" y="6359525"/>
          <p14:tracePt t="70940" x="5414963" y="6364288"/>
          <p14:tracePt t="70947" x="5427663" y="6383338"/>
          <p14:tracePt t="70952" x="5434013" y="6389688"/>
          <p14:tracePt t="70964" x="5459413" y="6408738"/>
          <p14:tracePt t="70971" x="5472113" y="6421438"/>
          <p14:tracePt t="70972" x="5476875" y="6421438"/>
          <p14:tracePt t="70976" x="5483225" y="6427788"/>
          <p14:tracePt t="70977" x="5489575" y="6427788"/>
          <p14:tracePt t="70982" x="5508625" y="6434138"/>
          <p14:tracePt t="70988" x="5527675" y="6440488"/>
          <p14:tracePt t="70994" x="5546725" y="6451600"/>
          <p14:tracePt t="70995" x="5553075" y="6451600"/>
          <p14:tracePt t="71000" x="5565775" y="6451600"/>
          <p14:tracePt t="71001" x="5572125" y="6457950"/>
          <p14:tracePt t="71007" x="5589588" y="6464300"/>
          <p14:tracePt t="71007" x="5595938" y="6464300"/>
          <p14:tracePt t="71013" x="5614988" y="6470650"/>
          <p14:tracePt t="71019" x="5634038" y="6477000"/>
          <p14:tracePt t="71019" x="5640388" y="6477000"/>
          <p14:tracePt t="71025" x="5659438" y="6483350"/>
          <p14:tracePt t="71025" x="5665788" y="6483350"/>
          <p14:tracePt t="71031" x="5689600" y="6489700"/>
          <p14:tracePt t="71037" x="5721350" y="6496050"/>
          <p14:tracePt t="71043" x="5753100" y="6496050"/>
          <p14:tracePt t="71049" x="5783263" y="6502400"/>
          <p14:tracePt t="71055" x="5815013" y="6502400"/>
          <p14:tracePt t="71056" x="5821363" y="6508750"/>
          <p14:tracePt t="71061" x="5846763" y="6508750"/>
          <p14:tracePt t="71067" x="5870575" y="6508750"/>
          <p14:tracePt t="71068" x="5876925" y="6508750"/>
          <p14:tracePt t="71069" x="5883275" y="6508750"/>
          <p14:tracePt t="71073" x="5895975" y="6508750"/>
          <p14:tracePt t="71074" x="5908675" y="6515100"/>
          <p14:tracePt t="71079" x="5927725" y="6515100"/>
          <p14:tracePt t="71080" x="5934075" y="6515100"/>
          <p14:tracePt t="71085" x="5946775" y="6515100"/>
          <p14:tracePt t="71086" x="5957888" y="6515100"/>
          <p14:tracePt t="71092" x="5976938" y="6515100"/>
          <p14:tracePt t="71098" x="6002338" y="6515100"/>
          <p14:tracePt t="71104" x="6021388" y="6515100"/>
          <p14:tracePt t="71110" x="6040438" y="6515100"/>
          <p14:tracePt t="71110" x="6046788" y="6515100"/>
          <p14:tracePt t="71116" x="6057900" y="6515100"/>
          <p14:tracePt t="71122" x="6070600" y="6515100"/>
          <p14:tracePt t="71123" x="6076950" y="6515100"/>
          <p14:tracePt t="71128" x="6096000" y="6515100"/>
          <p14:tracePt t="71134" x="6121400" y="6515100"/>
          <p14:tracePt t="71140" x="6140450" y="6515100"/>
          <p14:tracePt t="71146" x="6151563" y="6515100"/>
          <p14:tracePt t="71152" x="6176963" y="6521450"/>
          <p14:tracePt t="71158" x="6196013" y="6527800"/>
          <p14:tracePt t="71159" x="6202363" y="6527800"/>
          <p14:tracePt t="71164" x="6215063" y="6527800"/>
          <p14:tracePt t="71170" x="6234113" y="6527800"/>
          <p14:tracePt t="71176" x="6245225" y="6527800"/>
          <p14:tracePt t="71177" x="6251575" y="6527800"/>
          <p14:tracePt t="71182" x="6257925" y="6527800"/>
          <p14:tracePt t="71183" x="6264275" y="6527800"/>
          <p14:tracePt t="71188" x="6270625" y="6527800"/>
          <p14:tracePt t="71194" x="6283325" y="6527800"/>
          <p14:tracePt t="71200" x="6296025" y="6527800"/>
          <p14:tracePt t="71201" x="6302375" y="6534150"/>
          <p14:tracePt t="71207" x="6315075" y="6534150"/>
          <p14:tracePt t="71213" x="6321425" y="6534150"/>
          <p14:tracePt t="71214" x="6327775" y="6534150"/>
          <p14:tracePt t="71225" x="6357938" y="6540500"/>
          <p14:tracePt t="71231" x="6370638" y="6540500"/>
          <p14:tracePt t="71237" x="6383338" y="6545263"/>
          <p14:tracePt t="71243" x="6396038" y="6545263"/>
          <p14:tracePt t="71249" x="6415088" y="6545263"/>
          <p14:tracePt t="71255" x="6427788" y="6551613"/>
          <p14:tracePt t="71261" x="6438900" y="6551613"/>
          <p14:tracePt t="71268" x="6457950" y="6551613"/>
          <p14:tracePt t="71273" x="6464300" y="6551613"/>
          <p14:tracePt t="71285" x="6483350" y="6551613"/>
          <p14:tracePt t="71291" x="6496050" y="6551613"/>
          <p14:tracePt t="71297" x="6508750" y="6551613"/>
          <p14:tracePt t="71303" x="6515100" y="6551613"/>
          <p14:tracePt t="71304" x="6521450" y="6551613"/>
          <p14:tracePt t="71310" x="6526213" y="6551613"/>
          <p14:tracePt t="71311" x="6532563" y="6551613"/>
          <p14:tracePt t="71316" x="6538913" y="6551613"/>
          <p14:tracePt t="71322" x="6545263" y="6551613"/>
          <p14:tracePt t="71328" x="6551613" y="6551613"/>
          <p14:tracePt t="71329" x="6557963" y="6551613"/>
          <p14:tracePt t="71334" x="6564313" y="6551613"/>
          <p14:tracePt t="71340" x="6577013" y="6545263"/>
          <p14:tracePt t="71346" x="6583363" y="6545263"/>
          <p14:tracePt t="71347" x="6589713" y="6540500"/>
          <p14:tracePt t="71352" x="6596063" y="6540500"/>
          <p14:tracePt t="71358" x="6608763" y="6540500"/>
          <p14:tracePt t="71364" x="6615113" y="6534150"/>
          <p14:tracePt t="71370" x="6619875" y="6527800"/>
          <p14:tracePt t="71376" x="6632575" y="6527800"/>
          <p14:tracePt t="71382" x="6645275" y="6515100"/>
          <p14:tracePt t="71389" x="6651625" y="6508750"/>
          <p14:tracePt t="71390" x="6657975" y="6508750"/>
          <p14:tracePt t="71394" x="6657975" y="6502400"/>
          <p14:tracePt t="71400" x="6664325" y="6496050"/>
          <p14:tracePt t="71401" x="6670675" y="6496050"/>
          <p14:tracePt t="71406" x="6670675" y="6483350"/>
          <p14:tracePt t="71407" x="6677025" y="6483350"/>
          <p14:tracePt t="71412" x="6683375" y="6470650"/>
          <p14:tracePt t="71419" x="6689725" y="6457950"/>
          <p14:tracePt t="71424" x="6696075" y="6440488"/>
          <p14:tracePt t="71431" x="6702425" y="6427788"/>
          <p14:tracePt t="71431" x="6708775" y="6421438"/>
          <p14:tracePt t="71437" x="6708775" y="6402388"/>
          <p14:tracePt t="71443" x="6708775" y="6376988"/>
          <p14:tracePt t="71449" x="6715125" y="6353175"/>
          <p14:tracePt t="71450" x="6715125" y="6346825"/>
          <p14:tracePt t="71455" x="6715125" y="6327775"/>
          <p14:tracePt t="71461" x="6715125" y="6296025"/>
          <p14:tracePt t="71467" x="6708775" y="6272213"/>
          <p14:tracePt t="71473" x="6696075" y="6246813"/>
          <p14:tracePt t="71474" x="6696075" y="6240463"/>
          <p14:tracePt t="71480" x="6683375" y="6227763"/>
          <p14:tracePt t="71480" x="6683375" y="6221413"/>
          <p14:tracePt t="71485" x="6677025" y="6208713"/>
          <p14:tracePt t="71491" x="6670675" y="6189663"/>
          <p14:tracePt t="71492" x="6664325" y="6183313"/>
          <p14:tracePt t="71497" x="6651625" y="6172200"/>
          <p14:tracePt t="71498" x="6645275" y="6165850"/>
          <p14:tracePt t="71504" x="6632575" y="6159500"/>
          <p14:tracePt t="71504" x="6632575" y="6153150"/>
          <p14:tracePt t="71505" x="6626225" y="6146800"/>
          <p14:tracePt t="71509" x="6608763" y="6127750"/>
          <p14:tracePt t="71510" x="6602413" y="6127750"/>
          <p14:tracePt t="71515" x="6577013" y="6108700"/>
          <p14:tracePt t="71522" x="6526213" y="6078538"/>
          <p14:tracePt t="71522" x="6526213" y="6072188"/>
          <p14:tracePt t="71523" x="6515100" y="6072188"/>
          <p14:tracePt t="71527" x="6483350" y="6046788"/>
          <p14:tracePt t="71528" x="6477000" y="6046788"/>
          <p14:tracePt t="71529" x="6470650" y="6040438"/>
          <p14:tracePt t="71530" x="6457950" y="6040438"/>
          <p14:tracePt t="71534" x="6432550" y="6021388"/>
          <p14:tracePt t="71534" x="6427788" y="6015038"/>
          <p14:tracePt t="71540" x="6383338" y="5997575"/>
          <p14:tracePt t="71540" x="6364288" y="5991225"/>
          <p14:tracePt t="71546" x="6302375" y="5959475"/>
          <p14:tracePt t="71547" x="6296025" y="5953125"/>
          <p14:tracePt t="71548" x="6276975" y="5946775"/>
          <p14:tracePt t="71552" x="6245225" y="5940425"/>
          <p14:tracePt t="71552" x="6227763" y="5934075"/>
          <p14:tracePt t="71558" x="6151563" y="5903913"/>
          <p14:tracePt t="71564" x="6083300" y="5891213"/>
          <p14:tracePt t="71565" x="6070600" y="5891213"/>
          <p14:tracePt t="71565" x="6064250" y="5891213"/>
          <p14:tracePt t="71570" x="6002338" y="5872163"/>
          <p14:tracePt t="71571" x="5983288" y="5872163"/>
          <p14:tracePt t="71576" x="5927725" y="5865813"/>
          <p14:tracePt t="71577" x="5908675" y="5865813"/>
          <p14:tracePt t="71582" x="5846763" y="5865813"/>
          <p14:tracePt t="71583" x="5834063" y="5865813"/>
          <p14:tracePt t="71584" x="5821363" y="5865813"/>
          <p14:tracePt t="71588" x="5789613" y="5865813"/>
          <p14:tracePt t="71594" x="5715000" y="5865813"/>
          <p14:tracePt t="71595" x="5695950" y="5865813"/>
          <p14:tracePt t="71595" x="5689600" y="5865813"/>
          <p14:tracePt t="71600" x="5627688" y="5872163"/>
          <p14:tracePt t="71601" x="5614988" y="5872163"/>
          <p14:tracePt t="71606" x="5565775" y="5878513"/>
          <p14:tracePt t="71607" x="5553075" y="5878513"/>
          <p14:tracePt t="71613" x="5502275" y="5884863"/>
          <p14:tracePt t="71618" x="5434013" y="5891213"/>
          <p14:tracePt t="71619" x="5421313" y="5891213"/>
          <p14:tracePt t="71620" x="5414963" y="5897563"/>
          <p14:tracePt t="71624" x="5359400" y="5903913"/>
          <p14:tracePt t="71625" x="5346700" y="5903913"/>
          <p14:tracePt t="71631" x="5295900" y="5910263"/>
          <p14:tracePt t="71631" x="5284788" y="5915025"/>
          <p14:tracePt t="71632" x="5272088" y="5915025"/>
          <p14:tracePt t="71637" x="5233988" y="5921375"/>
          <p14:tracePt t="71643" x="5165725" y="5940425"/>
          <p14:tracePt t="71649" x="5102225" y="5972175"/>
          <p14:tracePt t="71649" x="5091113" y="5978525"/>
          <p14:tracePt t="71655" x="5040313" y="6002338"/>
          <p14:tracePt t="71656" x="5027613" y="6008688"/>
          <p14:tracePt t="71661" x="4997450" y="6021388"/>
          <p14:tracePt t="71661" x="4991100" y="6034088"/>
          <p14:tracePt t="71667" x="4940300" y="6065838"/>
          <p14:tracePt t="71668" x="4927600" y="6065838"/>
          <p14:tracePt t="71673" x="4897438" y="6091238"/>
          <p14:tracePt t="71679" x="4865688" y="6115050"/>
          <p14:tracePt t="71680" x="4852988" y="6115050"/>
          <p14:tracePt t="71685" x="4827588" y="6134100"/>
          <p14:tracePt t="71686" x="4821238" y="6140450"/>
          <p14:tracePt t="71687" x="4814888" y="6146800"/>
          <p14:tracePt t="71691" x="4797425" y="6159500"/>
          <p14:tracePt t="71697" x="4778375" y="6178550"/>
          <p14:tracePt t="71698" x="4772025" y="6178550"/>
          <p14:tracePt t="71703" x="4752975" y="6196013"/>
          <p14:tracePt t="71704" x="4752975" y="6202363"/>
          <p14:tracePt t="71709" x="4740275" y="6215063"/>
          <p14:tracePt t="71715" x="4727575" y="6234113"/>
          <p14:tracePt t="71721" x="4721225" y="6246813"/>
          <p14:tracePt t="71727" x="4714875" y="6259513"/>
          <p14:tracePt t="71728" x="4714875" y="6265863"/>
          <p14:tracePt t="71733" x="4710113" y="6272213"/>
          <p14:tracePt t="71734" x="4710113" y="6276975"/>
          <p14:tracePt t="71739" x="4710113" y="6289675"/>
          <p14:tracePt t="71746" x="4710113" y="6302375"/>
          <p14:tracePt t="71752" x="4710113" y="6315075"/>
          <p14:tracePt t="71752" x="4710113" y="6321425"/>
          <p14:tracePt t="71758" x="4710113" y="6334125"/>
          <p14:tracePt t="71764" x="4714875" y="6340475"/>
          <p14:tracePt t="71770" x="4721225" y="6359525"/>
          <p14:tracePt t="71771" x="4727575" y="6359525"/>
          <p14:tracePt t="71776" x="4733925" y="6364288"/>
          <p14:tracePt t="71782" x="4746625" y="6376988"/>
          <p14:tracePt t="71788" x="4759325" y="6396038"/>
          <p14:tracePt t="71794" x="4778375" y="6408738"/>
          <p14:tracePt t="71795" x="4778375" y="6415088"/>
          <p14:tracePt t="71796" x="4784725" y="6415088"/>
          <p14:tracePt t="71800" x="4797425" y="6427788"/>
          <p14:tracePt t="71801" x="4803775" y="6427788"/>
          <p14:tracePt t="71806" x="4821238" y="6440488"/>
          <p14:tracePt t="71807" x="4821238" y="6446838"/>
          <p14:tracePt t="71808" x="4827588" y="6446838"/>
          <p14:tracePt t="71812" x="4840288" y="6451600"/>
          <p14:tracePt t="71813" x="4846638" y="6457950"/>
          <p14:tracePt t="71818" x="4872038" y="6464300"/>
          <p14:tracePt t="71819" x="4884738" y="6477000"/>
          <p14:tracePt t="71824" x="4914900" y="6483350"/>
          <p14:tracePt t="71830" x="4953000" y="6496050"/>
          <p14:tracePt t="71831" x="4959350" y="6496050"/>
          <p14:tracePt t="71832" x="4972050" y="6496050"/>
          <p14:tracePt t="71836" x="4991100" y="6502400"/>
          <p14:tracePt t="71837" x="5008563" y="6508750"/>
          <p14:tracePt t="71838" x="5014913" y="6508750"/>
          <p14:tracePt t="71843" x="5059363" y="6515100"/>
          <p14:tracePt t="71849" x="5102225" y="6521450"/>
          <p14:tracePt t="71849" x="5108575" y="6521450"/>
          <p14:tracePt t="71855" x="5159375" y="6521450"/>
          <p14:tracePt t="71855" x="5172075" y="6521450"/>
          <p14:tracePt t="71861" x="5227638" y="6534150"/>
          <p14:tracePt t="71861" x="5240338" y="6534150"/>
          <p14:tracePt t="71867" x="5302250" y="6540500"/>
          <p14:tracePt t="71867" x="5314950" y="6540500"/>
          <p14:tracePt t="71873" x="5389563" y="6540500"/>
          <p14:tracePt t="71874" x="5395913" y="6545263"/>
          <p14:tracePt t="71879" x="5472113" y="6545263"/>
          <p14:tracePt t="71880" x="5476875" y="6545263"/>
          <p14:tracePt t="71885" x="5527675" y="6545263"/>
          <p14:tracePt t="71886" x="5559425" y="6545263"/>
          <p14:tracePt t="71887" x="5572125" y="6545263"/>
          <p14:tracePt t="71891" x="5614988" y="6545263"/>
          <p14:tracePt t="71892" x="5621338" y="6545263"/>
          <p14:tracePt t="71897" x="5702300" y="6545263"/>
          <p14:tracePt t="71898" x="5715000" y="6545263"/>
          <p14:tracePt t="71903" x="5770563" y="6545263"/>
          <p14:tracePt t="71904" x="5789613" y="6545263"/>
          <p14:tracePt t="71905" x="5802313" y="6545263"/>
          <p14:tracePt t="71909" x="5827713" y="6545263"/>
          <p14:tracePt t="71910" x="5864225" y="6540500"/>
          <p14:tracePt t="71911" x="5876925" y="6540500"/>
          <p14:tracePt t="71915" x="5902325" y="6534150"/>
          <p14:tracePt t="71916" x="5915025" y="6534150"/>
          <p14:tracePt t="71921" x="5964238" y="6521450"/>
          <p14:tracePt t="71922" x="5976938" y="6521450"/>
          <p14:tracePt t="71928" x="6015038" y="6515100"/>
          <p14:tracePt t="71928" x="6027738" y="6508750"/>
          <p14:tracePt t="71934" x="6057900" y="6502400"/>
          <p14:tracePt t="71934" x="6064250" y="6496050"/>
          <p14:tracePt t="71935" x="6070600" y="6489700"/>
          <p14:tracePt t="71940" x="6096000" y="6483350"/>
          <p14:tracePt t="71940" x="6102350" y="6483350"/>
          <p14:tracePt t="71941" x="6108700" y="6483350"/>
          <p14:tracePt t="71945" x="6127750" y="6470650"/>
          <p14:tracePt t="71946" x="6134100" y="6470650"/>
          <p14:tracePt t="71947" x="6140450" y="6470650"/>
          <p14:tracePt t="71951" x="6157913" y="6457950"/>
          <p14:tracePt t="71952" x="6164263" y="6451600"/>
          <p14:tracePt t="71958" x="6183313" y="6446838"/>
          <p14:tracePt t="71958" x="6189663" y="6446838"/>
          <p14:tracePt t="71964" x="6208713" y="6434138"/>
          <p14:tracePt t="71964" x="6221413" y="6434138"/>
          <p14:tracePt t="71970" x="6238875" y="6427788"/>
          <p14:tracePt t="71976" x="6264275" y="6415088"/>
          <p14:tracePt t="71982" x="6283325" y="6402388"/>
          <p14:tracePt t="71988" x="6308725" y="6389688"/>
          <p14:tracePt t="71994" x="6327775" y="6376988"/>
          <p14:tracePt t="71995" x="6334125" y="6376988"/>
          <p14:tracePt t="72000" x="6345238" y="6370638"/>
          <p14:tracePt t="72006" x="6364288" y="6359525"/>
          <p14:tracePt t="72007" x="6370638" y="6359525"/>
          <p14:tracePt t="72012" x="6376988" y="6353175"/>
          <p14:tracePt t="72013" x="6383338" y="6353175"/>
          <p14:tracePt t="72018" x="6396038" y="6340475"/>
          <p14:tracePt t="72024" x="6402388" y="6334125"/>
          <p14:tracePt t="72025" x="6408738" y="6334125"/>
          <p14:tracePt t="72031" x="6415088" y="6327775"/>
          <p14:tracePt t="72037" x="6421438" y="6321425"/>
          <p14:tracePt t="72037" x="6427788" y="6321425"/>
          <p14:tracePt t="72042" x="6427788" y="6315075"/>
          <p14:tracePt t="72043" x="6432550" y="6315075"/>
          <p14:tracePt t="72049" x="6438900" y="6315075"/>
          <p14:tracePt t="72049" x="6438900" y="6308725"/>
          <p14:tracePt t="72054" x="6445250" y="6308725"/>
          <p14:tracePt t="72061" x="6457950" y="6302375"/>
          <p14:tracePt t="72067" x="6457950" y="6296025"/>
          <p14:tracePt t="72073" x="6464300" y="6296025"/>
          <p14:tracePt t="72079" x="6470650" y="6296025"/>
          <p14:tracePt t="72085" x="6477000" y="6289675"/>
          <p14:tracePt t="72093" x="6483350" y="6283325"/>
          <p14:tracePt t="72102" x="6489700" y="6283325"/>
          <p14:tracePt t="72113" x="6489700" y="6276975"/>
          <p14:tracePt t="72125" x="6489700" y="6272213"/>
          <p14:tracePt t="72127" x="6496050" y="6272213"/>
          <p14:tracePt t="72148" x="6496050" y="6265863"/>
          <p14:tracePt t="72715" x="6502400" y="6265863"/>
          <p14:tracePt t="72717" x="6508750" y="6265863"/>
          <p14:tracePt t="72721" x="6521450" y="6265863"/>
          <p14:tracePt t="72727" x="6538913" y="6265863"/>
          <p14:tracePt t="72733" x="6577013" y="6272213"/>
          <p14:tracePt t="72734" x="6583363" y="6272213"/>
          <p14:tracePt t="72739" x="6615113" y="6272213"/>
          <p14:tracePt t="72740" x="6619875" y="6272213"/>
          <p14:tracePt t="72745" x="6645275" y="6276975"/>
          <p14:tracePt t="72746" x="6657975" y="6276975"/>
          <p14:tracePt t="72751" x="6683375" y="6276975"/>
          <p14:tracePt t="72752" x="6696075" y="6283325"/>
          <p14:tracePt t="72757" x="6745288" y="6283325"/>
          <p14:tracePt t="72758" x="6751638" y="6283325"/>
          <p14:tracePt t="72759" x="6764338" y="6283325"/>
          <p14:tracePt t="72763" x="6796088" y="6283325"/>
          <p14:tracePt t="72764" x="6802438" y="6283325"/>
          <p14:tracePt t="72769" x="6845300" y="6283325"/>
          <p14:tracePt t="72770" x="6864350" y="6283325"/>
          <p14:tracePt t="72771" x="6870700" y="6283325"/>
          <p14:tracePt t="72775" x="6902450" y="6283325"/>
          <p14:tracePt t="72776" x="6907213" y="6283325"/>
          <p14:tracePt t="72782" x="6958013" y="6283325"/>
          <p14:tracePt t="72783" x="6964363" y="6283325"/>
          <p14:tracePt t="72788" x="6996113" y="6283325"/>
          <p14:tracePt t="72794" x="7019925" y="6283325"/>
          <p14:tracePt t="72794" x="7026275" y="6283325"/>
          <p14:tracePt t="72800" x="7058025" y="6276975"/>
          <p14:tracePt t="72801" x="7064375" y="6276975"/>
          <p14:tracePt t="72806" x="7089775" y="6276975"/>
          <p14:tracePt t="72812" x="7126288" y="6276975"/>
          <p14:tracePt t="72813" x="7132638" y="6276975"/>
          <p14:tracePt t="72818" x="7158038" y="6276975"/>
          <p14:tracePt t="72824" x="7189788" y="6276975"/>
          <p14:tracePt t="72830" x="7219950" y="6276975"/>
          <p14:tracePt t="72831" x="7226300" y="6276975"/>
          <p14:tracePt t="72836" x="7251700" y="6276975"/>
          <p14:tracePt t="72842" x="7277100" y="6276975"/>
          <p14:tracePt t="72843" x="7283450" y="6276975"/>
          <p14:tracePt t="72844" x="7288213" y="6276975"/>
          <p14:tracePt t="72848" x="7307263" y="6276975"/>
          <p14:tracePt t="72854" x="7332663" y="6276975"/>
          <p14:tracePt t="72855" x="7339013" y="6276975"/>
          <p14:tracePt t="72856" x="7345363" y="6276975"/>
          <p14:tracePt t="72860" x="7358063" y="6276975"/>
          <p14:tracePt t="72861" x="7364413" y="6276975"/>
          <p14:tracePt t="72866" x="7377113" y="6276975"/>
          <p14:tracePt t="72872" x="7407275" y="6276975"/>
          <p14:tracePt t="72878" x="7419975" y="6276975"/>
          <p14:tracePt t="72884" x="7439025" y="6276975"/>
          <p14:tracePt t="72885" x="7445375" y="6276975"/>
          <p14:tracePt t="72890" x="7458075" y="6276975"/>
          <p14:tracePt t="72891" x="7464425" y="6276975"/>
          <p14:tracePt t="72897" x="7481888" y="6276975"/>
          <p14:tracePt t="72903" x="7500938" y="6276975"/>
          <p14:tracePt t="72909" x="7526338" y="6276975"/>
          <p14:tracePt t="72915" x="7545388" y="6276975"/>
          <p14:tracePt t="72921" x="7564438" y="6276975"/>
          <p14:tracePt t="72927" x="7588250" y="6276975"/>
          <p14:tracePt t="72934" x="7607300" y="6276975"/>
          <p14:tracePt t="72935" x="7613650" y="6276975"/>
          <p14:tracePt t="72939" x="7626350" y="6276975"/>
          <p14:tracePt t="72940" x="7632700" y="6276975"/>
          <p14:tracePt t="72951" x="7669213" y="6276975"/>
          <p14:tracePt t="72957" x="7681913" y="6276975"/>
          <p14:tracePt t="72958" x="7688263" y="6276975"/>
          <p14:tracePt t="72958" x="7694613" y="6276975"/>
          <p14:tracePt t="72963" x="7707313" y="6276975"/>
          <p14:tracePt t="72969" x="7726363" y="6276975"/>
          <p14:tracePt t="72975" x="7739063" y="6276975"/>
          <p14:tracePt t="72976" x="7751763" y="6276975"/>
          <p14:tracePt t="72982" x="7758113" y="6276975"/>
          <p14:tracePt t="72987" x="7775575" y="6276975"/>
          <p14:tracePt t="72994" x="7794625" y="6276975"/>
          <p14:tracePt t="72994" x="7800975" y="6276975"/>
          <p14:tracePt t="73000" x="7813675" y="6276975"/>
          <p14:tracePt t="73001" x="7820025" y="6276975"/>
          <p14:tracePt t="73001" x="7826375" y="6276975"/>
          <p14:tracePt t="73006" x="7839075" y="6276975"/>
          <p14:tracePt t="73012" x="7858125" y="6276975"/>
          <p14:tracePt t="73012" x="7862888" y="6276975"/>
          <p14:tracePt t="73018" x="7881938" y="6276975"/>
          <p14:tracePt t="73024" x="7907338" y="6276975"/>
          <p14:tracePt t="73030" x="7926388" y="6276975"/>
          <p14:tracePt t="73036" x="7945438" y="6272213"/>
          <p14:tracePt t="73042" x="7969250" y="6272213"/>
          <p14:tracePt t="73048" x="7988300" y="6272213"/>
          <p14:tracePt t="73055" x="8013700" y="6272213"/>
          <p14:tracePt t="73060" x="8032750" y="6272213"/>
          <p14:tracePt t="73066" x="8045450" y="6265863"/>
          <p14:tracePt t="73072" x="8056563" y="6265863"/>
          <p14:tracePt t="73073" x="8062913" y="6265863"/>
          <p14:tracePt t="73078" x="8075613" y="6265863"/>
          <p14:tracePt t="73079" x="8081963" y="6265863"/>
          <p14:tracePt t="73084" x="8088313" y="6259513"/>
          <p14:tracePt t="73090" x="8107363" y="6259513"/>
          <p14:tracePt t="73097" x="8113713" y="6253163"/>
          <p14:tracePt t="73097" x="8120063" y="6253163"/>
          <p14:tracePt t="73102" x="8126413" y="6253163"/>
          <p14:tracePt t="73109" x="8132763" y="6253163"/>
          <p14:tracePt t="73109" x="8132763" y="6246813"/>
          <p14:tracePt t="73115" x="8139113" y="6246813"/>
          <p14:tracePt t="73121" x="8143875" y="6246813"/>
          <p14:tracePt t="73127" x="8150225" y="6246813"/>
          <p14:tracePt t="73133" x="8156575" y="6246813"/>
          <p14:tracePt t="75803" x="8150225" y="6246813"/>
          <p14:tracePt t="75811" x="8150225" y="6240463"/>
          <p14:tracePt t="75822" x="8143875" y="6240463"/>
          <p14:tracePt t="75827" x="8143875" y="6234113"/>
          <p14:tracePt t="75836" x="8139113" y="6234113"/>
          <p14:tracePt t="75843" x="8139113" y="6227763"/>
          <p14:tracePt t="75857" x="8132763" y="6227763"/>
          <p14:tracePt t="75866" x="8126413" y="6227763"/>
          <p14:tracePt t="75894" x="8126413" y="6221413"/>
          <p14:tracePt t="75903" x="8120063" y="6221413"/>
          <p14:tracePt t="76654" x="8120063" y="6215063"/>
          <p14:tracePt t="76656" x="8126413" y="6215063"/>
          <p14:tracePt t="76656" x="8132763" y="6215063"/>
          <p14:tracePt t="76659" x="8139113" y="6215063"/>
          <p14:tracePt t="76665" x="8156575" y="6202363"/>
          <p14:tracePt t="76671" x="8181975" y="6196013"/>
          <p14:tracePt t="76677" x="8201025" y="6189663"/>
          <p14:tracePt t="76677" x="8207375" y="6189663"/>
          <p14:tracePt t="76683" x="8226425" y="6178550"/>
          <p14:tracePt t="76689" x="8256588" y="6178550"/>
          <p14:tracePt t="76689" x="8262938" y="6178550"/>
          <p14:tracePt t="76694" x="8288338" y="6178550"/>
          <p14:tracePt t="76695" x="8294688" y="6178550"/>
          <p14:tracePt t="76701" x="8326438" y="6172200"/>
          <p14:tracePt t="76701" x="8332788" y="6172200"/>
          <p14:tracePt t="76707" x="8356600" y="6172200"/>
          <p14:tracePt t="76713" x="8394700" y="6172200"/>
          <p14:tracePt t="76714" x="8401050" y="6172200"/>
          <p14:tracePt t="76719" x="8420100" y="6172200"/>
          <p14:tracePt t="76720" x="8426450" y="6172200"/>
          <p14:tracePt t="76721" x="8431213" y="6172200"/>
          <p14:tracePt t="76725" x="8443913" y="6172200"/>
          <p14:tracePt t="76731" x="8462963" y="6172200"/>
          <p14:tracePt t="76737" x="8469313" y="6172200"/>
          <p14:tracePt t="76743" x="8475663" y="6172200"/>
          <p14:tracePt t="76805" x="8475663" y="6165850"/>
          <p14:tracePt t="76827" x="8475663" y="6159500"/>
          <p14:tracePt t="76837" x="8475663" y="6153150"/>
          <p14:tracePt t="76842" x="8475663" y="6146800"/>
          <p14:tracePt t="76846" x="8469313" y="6146800"/>
          <p14:tracePt t="76847" x="8469313" y="6140450"/>
          <p14:tracePt t="76852" x="8462963" y="6134100"/>
          <p14:tracePt t="76853" x="8456613" y="6127750"/>
          <p14:tracePt t="76858" x="8450263" y="6121400"/>
          <p14:tracePt t="76859" x="8450263" y="6115050"/>
          <p14:tracePt t="76860" x="8443913" y="6108700"/>
          <p14:tracePt t="76864" x="8431213" y="6102350"/>
          <p14:tracePt t="76870" x="8420100" y="6091238"/>
          <p14:tracePt t="76871" x="8420100" y="6084888"/>
          <p14:tracePt t="76872" x="8413750" y="6084888"/>
          <p14:tracePt t="76877" x="8401050" y="6078538"/>
          <p14:tracePt t="76878" x="8394700" y="6072188"/>
          <p14:tracePt t="76882" x="8375650" y="6059488"/>
          <p14:tracePt t="76889" x="8350250" y="6046788"/>
          <p14:tracePt t="76889" x="8343900" y="6040438"/>
          <p14:tracePt t="76901" x="8281988" y="6015038"/>
          <p14:tracePt t="76901" x="8275638" y="6008688"/>
          <p14:tracePt t="76902" x="8269288" y="6002338"/>
          <p14:tracePt t="76913" x="8201025" y="5978525"/>
          <p14:tracePt t="76919" x="8139113" y="5953125"/>
          <p14:tracePt t="76925" x="8088313" y="5940425"/>
          <p14:tracePt t="76926" x="8069263" y="5934075"/>
          <p14:tracePt t="76931" x="8026400" y="5921375"/>
          <p14:tracePt t="76932" x="8020050" y="5921375"/>
          <p14:tracePt t="76937" x="7956550" y="5903913"/>
          <p14:tracePt t="76938" x="7951788" y="5897563"/>
          <p14:tracePt t="76943" x="7900988" y="5884863"/>
          <p14:tracePt t="76944" x="7881938" y="5878513"/>
          <p14:tracePt t="76949" x="7813675" y="5865813"/>
          <p14:tracePt t="76950" x="7794625" y="5865813"/>
          <p14:tracePt t="76956" x="7726363" y="5853113"/>
          <p14:tracePt t="76957" x="7720013" y="5853113"/>
          <p14:tracePt t="76961" x="7675563" y="5846763"/>
          <p14:tracePt t="76962" x="7669213" y="5840413"/>
          <p14:tracePt t="76963" x="7651750" y="5840413"/>
          <p14:tracePt t="76973" x="7545388" y="5840413"/>
          <p14:tracePt t="76979" x="7500938" y="5840413"/>
          <p14:tracePt t="76980" x="7488238" y="5840413"/>
          <p14:tracePt t="76981" x="7481888" y="5840413"/>
          <p14:tracePt t="76982" x="7477125" y="5840413"/>
          <p14:tracePt t="76985" x="7451725" y="5840413"/>
          <p14:tracePt t="76992" x="7419975" y="5846763"/>
          <p14:tracePt t="76992" x="7413625" y="5853113"/>
          <p14:tracePt t="76998" x="7388225" y="5859463"/>
          <p14:tracePt t="77004" x="7358063" y="5872163"/>
          <p14:tracePt t="77010" x="7339013" y="5884863"/>
          <p14:tracePt t="77016" x="7319963" y="5891213"/>
          <p14:tracePt t="77022" x="7307263" y="5903913"/>
          <p14:tracePt t="77022" x="7307263" y="5910263"/>
          <p14:tracePt t="77028" x="7288213" y="5921375"/>
          <p14:tracePt t="77034" x="7283450" y="5934075"/>
          <p14:tracePt t="77035" x="7277100" y="5934075"/>
          <p14:tracePt t="77040" x="7270750" y="5953125"/>
          <p14:tracePt t="77046" x="7258050" y="5965825"/>
          <p14:tracePt t="77047" x="7258050" y="5972175"/>
          <p14:tracePt t="77052" x="7258050" y="5978525"/>
          <p14:tracePt t="77053" x="7258050" y="5991225"/>
          <p14:tracePt t="77058" x="7251700" y="6002338"/>
          <p14:tracePt t="77064" x="7245350" y="6027738"/>
          <p14:tracePt t="77065" x="7245350" y="6034088"/>
          <p14:tracePt t="77070" x="7245350" y="6046788"/>
          <p14:tracePt t="77076" x="7245350" y="6072188"/>
          <p14:tracePt t="77077" x="7245350" y="6078538"/>
          <p14:tracePt t="77083" x="7245350" y="6096000"/>
          <p14:tracePt t="77088" x="7245350" y="6108700"/>
          <p14:tracePt t="77101" x="7251700" y="6140450"/>
          <p14:tracePt t="77107" x="7264400" y="6153150"/>
          <p14:tracePt t="77108" x="7264400" y="6159500"/>
          <p14:tracePt t="77113" x="7270750" y="6172200"/>
          <p14:tracePt t="77119" x="7288213" y="6183313"/>
          <p14:tracePt t="77125" x="7307263" y="6202363"/>
          <p14:tracePt t="77126" x="7313613" y="6215063"/>
          <p14:tracePt t="77131" x="7345363" y="6227763"/>
          <p14:tracePt t="77132" x="7351713" y="6234113"/>
          <p14:tracePt t="77137" x="7381875" y="6246813"/>
          <p14:tracePt t="77138" x="7388225" y="6246813"/>
          <p14:tracePt t="77143" x="7419975" y="6265863"/>
          <p14:tracePt t="77149" x="7481888" y="6283325"/>
          <p14:tracePt t="77150" x="7500938" y="6283325"/>
          <p14:tracePt t="77155" x="7551738" y="6296025"/>
          <p14:tracePt t="77156" x="7564438" y="6296025"/>
          <p14:tracePt t="77161" x="7626350" y="6302375"/>
          <p14:tracePt t="77167" x="7681913" y="6302375"/>
          <p14:tracePt t="77168" x="7713663" y="6302375"/>
          <p14:tracePt t="77173" x="7775575" y="6302375"/>
          <p14:tracePt t="77174" x="7781925" y="6302375"/>
          <p14:tracePt t="77180" x="7845425" y="6302375"/>
          <p14:tracePt t="77180" x="7858125" y="6302375"/>
          <p14:tracePt t="77186" x="7920038" y="6296025"/>
          <p14:tracePt t="77187" x="7926388" y="6296025"/>
          <p14:tracePt t="77187" x="7939088" y="6296025"/>
          <p14:tracePt t="77191" x="7975600" y="6289675"/>
          <p14:tracePt t="77192" x="7988300" y="6283325"/>
          <p14:tracePt t="77193" x="8007350" y="6283325"/>
          <p14:tracePt t="77197" x="8062913" y="6265863"/>
          <p14:tracePt t="77198" x="8075613" y="6259513"/>
          <p14:tracePt t="77199" x="8081963" y="6253163"/>
          <p14:tracePt t="77204" x="8113713" y="6240463"/>
          <p14:tracePt t="77204" x="8126413" y="6240463"/>
          <p14:tracePt t="77210" x="8175625" y="6221413"/>
          <p14:tracePt t="77210" x="8188325" y="6215063"/>
          <p14:tracePt t="77216" x="8226425" y="6196013"/>
          <p14:tracePt t="77217" x="8243888" y="6189663"/>
          <p14:tracePt t="77222" x="8294688" y="6172200"/>
          <p14:tracePt t="77223" x="8307388" y="6172200"/>
          <p14:tracePt t="77228" x="8337550" y="6146800"/>
          <p14:tracePt t="77234" x="8375650" y="6134100"/>
          <p14:tracePt t="77235" x="8382000" y="6134100"/>
          <p14:tracePt t="77240" x="8407400" y="6121400"/>
          <p14:tracePt t="77246" x="8437563" y="6102350"/>
          <p14:tracePt t="77252" x="8456613" y="6091238"/>
          <p14:tracePt t="77258" x="8469313" y="6084888"/>
          <p14:tracePt t="77259" x="8475663" y="6084888"/>
          <p14:tracePt t="77260" x="8475663" y="6078538"/>
          <p14:tracePt t="77264" x="8482013" y="6078538"/>
          <p14:tracePt t="77265" x="8482013" y="6072188"/>
          <p14:tracePt t="77270" x="8488363" y="6072188"/>
          <p14:tracePt t="77271" x="8488363" y="6065838"/>
          <p14:tracePt t="77277" x="8488363" y="6059488"/>
          <p14:tracePt t="77296" x="8488363" y="6053138"/>
          <p14:tracePt t="77306" x="8494713" y="6053138"/>
          <p14:tracePt t="77322" x="8494713" y="6046788"/>
          <p14:tracePt t="77335" x="8494713" y="6040438"/>
          <p14:tracePt t="77347" x="8494713" y="6034088"/>
          <p14:tracePt t="77356" x="8494713" y="6027738"/>
          <p14:tracePt t="77362" x="8494713" y="6021388"/>
          <p14:tracePt t="77364" x="8494713" y="6015038"/>
          <p14:tracePt t="77367" x="8488363" y="6015038"/>
          <p14:tracePt t="77373" x="8488363" y="6008688"/>
          <p14:tracePt t="77379" x="8488363" y="6002338"/>
          <p14:tracePt t="77385" x="8482013" y="6002338"/>
          <p14:tracePt t="77391" x="8482013" y="5997575"/>
          <p14:tracePt t="77398" x="8475663" y="5991225"/>
          <p14:tracePt t="77404" x="8469313" y="5984875"/>
          <p14:tracePt t="77410" x="8462963" y="5978525"/>
          <p14:tracePt t="77417" x="8456613" y="5972175"/>
          <p14:tracePt t="77422" x="8450263" y="5959475"/>
          <p14:tracePt t="77434" x="8431213" y="5934075"/>
          <p14:tracePt t="77434" x="8431213" y="5927725"/>
          <p14:tracePt t="77440" x="8413750" y="5910263"/>
          <p14:tracePt t="77446" x="8401050" y="5891213"/>
          <p14:tracePt t="77447" x="8394700" y="5884863"/>
          <p14:tracePt t="77452" x="8388350" y="5859463"/>
          <p14:tracePt t="77453" x="8382000" y="5859463"/>
          <p14:tracePt t="77458" x="8375650" y="5834063"/>
          <p14:tracePt t="77459" x="8369300" y="5821363"/>
          <p14:tracePt t="77464" x="8356600" y="5803900"/>
          <p14:tracePt t="77465" x="8356600" y="5791200"/>
          <p14:tracePt t="77470" x="8350250" y="5759450"/>
          <p14:tracePt t="77471" x="8350250" y="5753100"/>
          <p14:tracePt t="77478" x="8343900" y="5716588"/>
          <p14:tracePt t="77482" x="8337550" y="5678488"/>
          <p14:tracePt t="77483" x="8337550" y="5672138"/>
          <p14:tracePt t="77484" x="8337550" y="5665788"/>
          <p14:tracePt t="77494" x="8337550" y="5591175"/>
          <p14:tracePt t="77500" x="8337550" y="5529263"/>
          <p14:tracePt t="77501" x="8337550" y="5516563"/>
          <p14:tracePt t="77506" x="8337550" y="5459413"/>
          <p14:tracePt t="77507" x="8337550" y="5448300"/>
          <p14:tracePt t="77508" x="8337550" y="5435600"/>
          <p14:tracePt t="77512" x="8343900" y="5391150"/>
          <p14:tracePt t="77513" x="8350250" y="5378450"/>
          <p14:tracePt t="77514" x="8356600" y="5335588"/>
          <p14:tracePt t="77519" x="8369300" y="5222875"/>
          <p14:tracePt t="77525" x="8388350" y="5141913"/>
          <p14:tracePt t="77525" x="8394700" y="5116513"/>
          <p14:tracePt t="77531" x="8420100" y="4967288"/>
          <p14:tracePt t="77531" x="8420100" y="4954588"/>
          <p14:tracePt t="77537" x="8443913" y="4854575"/>
          <p14:tracePt t="77537" x="8450263" y="4829175"/>
          <p14:tracePt t="77543" x="8482013" y="4667250"/>
          <p14:tracePt t="77543" x="8488363" y="4648200"/>
          <p14:tracePt t="77549" x="8524875" y="4486275"/>
          <p14:tracePt t="77555" x="8569325" y="4318000"/>
          <p14:tracePt t="77556" x="8582025" y="4281488"/>
          <p14:tracePt t="77561" x="8624888" y="4124325"/>
          <p14:tracePt t="77562" x="8631238" y="4087813"/>
          <p14:tracePt t="77567" x="8694738" y="3900488"/>
          <p14:tracePt t="77568" x="8701088" y="3862388"/>
          <p14:tracePt t="77573" x="8750300" y="3694113"/>
          <p14:tracePt t="77574" x="8763000" y="3651250"/>
          <p14:tracePt t="77575" x="8769350" y="3613150"/>
          <p14:tracePt t="77580" x="8801100" y="3463925"/>
          <p14:tracePt t="77580" x="8818563" y="3400425"/>
          <p14:tracePt t="77581" x="8818563" y="3382963"/>
          <p14:tracePt t="77585" x="8843963" y="3270250"/>
          <p14:tracePt t="77586" x="8863013" y="3163888"/>
          <p14:tracePt t="77591" x="8894763" y="2963863"/>
          <p14:tracePt t="77592" x="8901113" y="2927350"/>
          <p14:tracePt t="77597" x="8924925" y="2727325"/>
          <p14:tracePt t="77598" x="8931275" y="2682875"/>
          <p14:tracePt t="77603" x="8931275" y="2459038"/>
          <p14:tracePt t="77604" x="8931275" y="2414588"/>
          <p14:tracePt t="77605" x="8931275" y="2365375"/>
          <p14:tracePt t="77609" x="8931275" y="2233613"/>
          <p14:tracePt t="77610" x="8931275" y="2190750"/>
          <p14:tracePt t="77611" x="8931275" y="2146300"/>
          <p14:tracePt t="77615" x="8924925" y="1916113"/>
          <p14:tracePt t="77616" x="8924925" y="1878013"/>
          <p14:tracePt t="77621" x="8912225" y="1677988"/>
          <p14:tracePt t="77622" x="8905875" y="1641475"/>
          <p14:tracePt t="77623" x="8905875" y="1609725"/>
          <p14:tracePt t="77624" x="8901113" y="1573213"/>
          <p14:tracePt t="77627" x="8894763" y="1479550"/>
          <p14:tracePt t="77628" x="8894763" y="1447800"/>
          <p14:tracePt t="77629" x="8894763" y="1416050"/>
          <p14:tracePt t="77634" x="8882063" y="1316038"/>
          <p14:tracePt t="77640" x="8869363" y="1123950"/>
          <p14:tracePt t="77646" x="8856663" y="966788"/>
          <p14:tracePt t="77647" x="8856663" y="942975"/>
          <p14:tracePt t="77652" x="8850313" y="842963"/>
          <p14:tracePt t="77653" x="8850313" y="823913"/>
          <p14:tracePt t="77658" x="8850313" y="736600"/>
          <p14:tracePt t="77659" x="8843963" y="717550"/>
          <p14:tracePt t="77664" x="8837613" y="598488"/>
          <p14:tracePt t="77671" x="8818563" y="474663"/>
          <p14:tracePt t="77672" x="8812213" y="455613"/>
          <p14:tracePt t="77676" x="8801100" y="387350"/>
          <p14:tracePt t="77677" x="8801100" y="368300"/>
          <p14:tracePt t="77678" x="8788400" y="349250"/>
          <p14:tracePt t="77682" x="8775700" y="280988"/>
          <p14:tracePt t="77688" x="8743950" y="161925"/>
          <p14:tracePt t="77689" x="8737600" y="149225"/>
          <p14:tracePt t="77694" x="8718550" y="68263"/>
          <p14:tracePt t="77695" x="8713788" y="49213"/>
          <p14:tracePt t="77696" x="8701088" y="38100"/>
        </p14:tracePtLst>
      </p14:laserTraceLst>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5D72E-D7BF-DFF8-94A4-30DB8CF78290}"/>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81E317C4-BAEB-7B0B-148E-83F9DED45A06}"/>
              </a:ext>
            </a:extLst>
          </p:cNvPr>
          <p:cNvSpPr>
            <a:spLocks noGrp="1"/>
          </p:cNvSpPr>
          <p:nvPr>
            <p:ph idx="1"/>
          </p:nvPr>
        </p:nvSpPr>
        <p:spPr/>
        <p:txBody>
          <a:bodyPr>
            <a:noAutofit/>
          </a:bodyPr>
          <a:lstStyle/>
          <a:p>
            <a:pPr algn="l"/>
            <a:r>
              <a:rPr lang="en-CA" sz="1600" b="0" i="0" u="none" strike="noStrike" baseline="0" dirty="0">
                <a:latin typeface="CMR10"/>
              </a:rPr>
              <a:t>Liao, Yang, Gordon K Smyth, and Wei Shi (2014). “</a:t>
            </a:r>
            <a:r>
              <a:rPr lang="en-CA" sz="1600" b="0" i="0" u="none" strike="noStrike" baseline="0" dirty="0" err="1">
                <a:latin typeface="CMR10"/>
              </a:rPr>
              <a:t>featureCounts</a:t>
            </a:r>
            <a:r>
              <a:rPr lang="en-CA" sz="1600" b="0" i="0" u="none" strike="noStrike" baseline="0" dirty="0">
                <a:latin typeface="CMR10"/>
              </a:rPr>
              <a:t>: an efficient general purpose program for assigning sequence reads to genomic features”. In: </a:t>
            </a:r>
            <a:r>
              <a:rPr lang="en-CA" sz="1600" b="0" i="0" u="none" strike="noStrike" baseline="0" dirty="0">
                <a:latin typeface="CMTI10"/>
              </a:rPr>
              <a:t>Bioinformatics </a:t>
            </a:r>
            <a:r>
              <a:rPr lang="en-CA" sz="1600" b="0" i="0" u="none" strike="noStrike" baseline="0" dirty="0">
                <a:latin typeface="CMR10"/>
              </a:rPr>
              <a:t>30.7, pp. 923–930.</a:t>
            </a:r>
          </a:p>
          <a:p>
            <a:pPr algn="l"/>
            <a:r>
              <a:rPr lang="en-CA" sz="1600" b="0" i="0" u="none" strike="noStrike" baseline="0" dirty="0">
                <a:latin typeface="CMR10"/>
              </a:rPr>
              <a:t>Love, Michael I, Wolfgang Huber, and Simon Anders (2014). “Moderated estimation of fold change and dispersion for RNA-seq data with DESeq2”. In: </a:t>
            </a:r>
            <a:r>
              <a:rPr lang="en-CA" sz="1600" b="0" i="0" u="none" strike="noStrike" baseline="0" dirty="0">
                <a:latin typeface="CMTI10"/>
              </a:rPr>
              <a:t>Genome biology </a:t>
            </a:r>
            <a:r>
              <a:rPr lang="en-CA" sz="1600" b="0" i="0" u="none" strike="noStrike" baseline="0" dirty="0">
                <a:latin typeface="CMR10"/>
              </a:rPr>
              <a:t>15.12, pp. 1–21.</a:t>
            </a:r>
            <a:endParaRPr lang="en-US" sz="1600" b="0" i="0" u="none" strike="noStrike" baseline="0" dirty="0">
              <a:latin typeface="CMR10"/>
            </a:endParaRPr>
          </a:p>
          <a:p>
            <a:pPr algn="l"/>
            <a:r>
              <a:rPr lang="en-US" sz="1600" b="0" i="0" u="none" strike="noStrike" baseline="0" dirty="0">
                <a:latin typeface="CMR10"/>
              </a:rPr>
              <a:t>McCormick, Ryan F et al. (2018). “The Sorghum bicolor reference genome: improved assembly, gene </a:t>
            </a:r>
            <a:r>
              <a:rPr lang="en-CA" sz="1600" b="0" i="0" u="none" strike="noStrike" baseline="0" dirty="0">
                <a:latin typeface="CMR10"/>
              </a:rPr>
              <a:t>annotations, a transcriptome atlas, and signatures of genome organization”. In: </a:t>
            </a:r>
            <a:r>
              <a:rPr lang="en-CA" sz="1600" b="0" i="0" u="none" strike="noStrike" baseline="0" dirty="0">
                <a:latin typeface="CMTI10"/>
              </a:rPr>
              <a:t>The Plant Journal </a:t>
            </a:r>
            <a:r>
              <a:rPr lang="en-US" sz="1600" b="0" i="0" u="none" strike="noStrike" baseline="0" dirty="0">
                <a:latin typeface="CMR10"/>
              </a:rPr>
              <a:t>93.2, pp. 338–354.</a:t>
            </a:r>
            <a:endParaRPr lang="en-CA" sz="1600" b="0" i="0" u="none" strike="noStrike" baseline="0" dirty="0">
              <a:latin typeface="CMR10"/>
            </a:endParaRPr>
          </a:p>
          <a:p>
            <a:pPr algn="l"/>
            <a:r>
              <a:rPr lang="en-CA" sz="1600" b="0" i="0" u="none" strike="noStrike" baseline="0" dirty="0" err="1">
                <a:latin typeface="CMR10"/>
              </a:rPr>
              <a:t>Pertea</a:t>
            </a:r>
            <a:r>
              <a:rPr lang="en-CA" sz="1600" b="0" i="0" u="none" strike="noStrike" baseline="0" dirty="0">
                <a:latin typeface="CMR10"/>
              </a:rPr>
              <a:t>, Mihaela et al. (2016). “Transcript-level expression analysis of RNA-seq experiments with HISAT, </a:t>
            </a:r>
            <a:r>
              <a:rPr lang="en-CA" sz="1600" b="0" i="0" u="none" strike="noStrike" baseline="0" dirty="0" err="1">
                <a:latin typeface="CMR10"/>
              </a:rPr>
              <a:t>StringTie</a:t>
            </a:r>
            <a:r>
              <a:rPr lang="en-CA" sz="1600" b="0" i="0" u="none" strike="noStrike" baseline="0" dirty="0">
                <a:latin typeface="CMR10"/>
              </a:rPr>
              <a:t> and Ballgown”. In: </a:t>
            </a:r>
            <a:r>
              <a:rPr lang="en-CA" sz="1600" b="0" i="0" u="none" strike="noStrike" baseline="0" dirty="0">
                <a:latin typeface="CMTI10"/>
              </a:rPr>
              <a:t>Nature protocols </a:t>
            </a:r>
            <a:r>
              <a:rPr lang="en-CA" sz="1600" b="0" i="0" u="none" strike="noStrike" baseline="0" dirty="0">
                <a:latin typeface="CMR10"/>
              </a:rPr>
              <a:t>11.9, pp. 1650–1667.</a:t>
            </a:r>
          </a:p>
          <a:p>
            <a:pPr algn="l"/>
            <a:r>
              <a:rPr lang="en-CA" sz="1600" b="0" i="0" u="none" strike="noStrike" baseline="0" dirty="0">
                <a:latin typeface="CMR10"/>
              </a:rPr>
              <a:t>R Core Team (2021). </a:t>
            </a:r>
            <a:r>
              <a:rPr lang="en-CA" sz="1600" b="0" i="0" u="none" strike="noStrike" baseline="0" dirty="0">
                <a:latin typeface="CMTI10"/>
              </a:rPr>
              <a:t>R: A Language and Environment for Statistical Computing</a:t>
            </a:r>
            <a:r>
              <a:rPr lang="en-CA" sz="1600" b="0" i="0" u="none" strike="noStrike" baseline="0" dirty="0">
                <a:latin typeface="CMR10"/>
              </a:rPr>
              <a:t>. R Foundation for </a:t>
            </a:r>
            <a:r>
              <a:rPr lang="it-IT" sz="1600" b="0" i="0" u="none" strike="noStrike" baseline="0" dirty="0">
                <a:latin typeface="CMR10"/>
              </a:rPr>
              <a:t>Statistical Computing. Vienna, Austria. </a:t>
            </a:r>
            <a:r>
              <a:rPr lang="it-IT" sz="1600" b="0" i="0" u="none" strike="noStrike" baseline="0" dirty="0">
                <a:latin typeface="CMCSC10"/>
              </a:rPr>
              <a:t>url</a:t>
            </a:r>
            <a:r>
              <a:rPr lang="it-IT" sz="1600" b="0" i="0" u="none" strike="noStrike" baseline="0" dirty="0">
                <a:latin typeface="CMR10"/>
              </a:rPr>
              <a:t>: </a:t>
            </a:r>
            <a:r>
              <a:rPr lang="it-IT" sz="1600" b="0" i="0" u="none" strike="noStrike" baseline="0" dirty="0">
                <a:latin typeface="CMTT10"/>
                <a:hlinkClick r:id="rId5"/>
              </a:rPr>
              <a:t>https://www.R-project.org/</a:t>
            </a:r>
            <a:r>
              <a:rPr lang="it-IT" sz="1600" b="0" i="0" u="none" strike="noStrike" baseline="0" dirty="0">
                <a:latin typeface="CMR10"/>
              </a:rPr>
              <a:t>.</a:t>
            </a:r>
          </a:p>
          <a:p>
            <a:pPr algn="l"/>
            <a:r>
              <a:rPr lang="en-US" sz="1600" dirty="0" err="1"/>
              <a:t>Reimand</a:t>
            </a:r>
            <a:r>
              <a:rPr lang="en-US" sz="1600" dirty="0"/>
              <a:t>, </a:t>
            </a:r>
            <a:r>
              <a:rPr lang="en-US" sz="1600" dirty="0" err="1"/>
              <a:t>J¨uri</a:t>
            </a:r>
            <a:r>
              <a:rPr lang="en-US" sz="1600" dirty="0"/>
              <a:t> et al. (2007). “g: Profiler—a web-based toolset for functional profiling of gene lists from large-scale experiments.” In: Nucleic acids research 35.suppl 2, W193–W200.</a:t>
            </a:r>
            <a:endParaRPr lang="it-IT" sz="1600" b="0" i="0" u="none" strike="noStrike" baseline="0" dirty="0">
              <a:latin typeface="CMR10"/>
            </a:endParaRPr>
          </a:p>
          <a:p>
            <a:pPr algn="l"/>
            <a:r>
              <a:rPr lang="en-CA" sz="1600" b="0" i="0" u="none" strike="noStrike" baseline="0" dirty="0">
                <a:latin typeface="CMR12"/>
              </a:rPr>
              <a:t>Wagner, </a:t>
            </a:r>
            <a:r>
              <a:rPr lang="en-CA" sz="1600" b="0" i="0" u="none" strike="noStrike" baseline="0" dirty="0" err="1">
                <a:latin typeface="CMR12"/>
              </a:rPr>
              <a:t>G¨unter</a:t>
            </a:r>
            <a:r>
              <a:rPr lang="en-CA" sz="1600" b="0" i="0" u="none" strike="noStrike" baseline="0" dirty="0">
                <a:latin typeface="CMR12"/>
              </a:rPr>
              <a:t> P, </a:t>
            </a:r>
            <a:r>
              <a:rPr lang="en-CA" sz="1600" b="0" i="0" u="none" strike="noStrike" baseline="0" dirty="0" err="1">
                <a:latin typeface="CMR12"/>
              </a:rPr>
              <a:t>Koryu</a:t>
            </a:r>
            <a:r>
              <a:rPr lang="en-CA" sz="1600" b="0" i="0" u="none" strike="noStrike" baseline="0" dirty="0">
                <a:latin typeface="CMR12"/>
              </a:rPr>
              <a:t> Kin, and Vincent J Lynch (2012). “Measurement of mRNA abundance using RNA-seq data: RPKM measure is inconsistent among samples.” In: </a:t>
            </a:r>
            <a:r>
              <a:rPr lang="en-CA" sz="1600" b="0" i="0" u="none" strike="noStrike" baseline="0" dirty="0">
                <a:latin typeface="CMTI12"/>
              </a:rPr>
              <a:t>Theory in biosciences </a:t>
            </a:r>
            <a:r>
              <a:rPr lang="en-CA" sz="1600" b="0" i="0" u="none" strike="noStrike" baseline="0" dirty="0">
                <a:latin typeface="CMR12"/>
              </a:rPr>
              <a:t>131, pp. 281–285.</a:t>
            </a:r>
            <a:endParaRPr lang="en-CA" sz="1600" b="0" i="0" u="none" strike="noStrike" baseline="0" dirty="0">
              <a:latin typeface="CMR10"/>
            </a:endParaRPr>
          </a:p>
          <a:p>
            <a:pPr algn="l"/>
            <a:r>
              <a:rPr lang="en-CA" sz="1600" b="0" i="0" u="none" strike="noStrike" baseline="0" dirty="0">
                <a:latin typeface="CMR10"/>
              </a:rPr>
              <a:t>Winter, Debbie et al. (2007). “An “Electronic Fluorescent Pictograph” browser for exploring and analyzing large-scale biological data sets”. In: </a:t>
            </a:r>
            <a:r>
              <a:rPr lang="en-CA" sz="1600" b="0" i="0" u="none" strike="noStrike" baseline="0" dirty="0" err="1">
                <a:latin typeface="CMTI10"/>
              </a:rPr>
              <a:t>PloS</a:t>
            </a:r>
            <a:r>
              <a:rPr lang="en-CA" sz="1600" b="0" i="0" u="none" strike="noStrike" baseline="0" dirty="0">
                <a:latin typeface="CMTI10"/>
              </a:rPr>
              <a:t> one </a:t>
            </a:r>
            <a:r>
              <a:rPr lang="en-CA" sz="1600" b="0" i="0" u="none" strike="noStrike" baseline="0" dirty="0">
                <a:latin typeface="CMR10"/>
              </a:rPr>
              <a:t>2.8, e718.</a:t>
            </a:r>
            <a:endParaRPr lang="en-US" sz="1600" dirty="0"/>
          </a:p>
        </p:txBody>
      </p:sp>
      <p:pic>
        <p:nvPicPr>
          <p:cNvPr id="9" name="Audio 8">
            <a:hlinkClick r:id="" action="ppaction://media"/>
            <a:extLst>
              <a:ext uri="{FF2B5EF4-FFF2-40B4-BE49-F238E27FC236}">
                <a16:creationId xmlns:a16="http://schemas.microsoft.com/office/drawing/2014/main" id="{857FA773-C0E2-2FBE-EE86-96F4A04DA47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00743895"/>
      </p:ext>
    </p:extLst>
  </p:cSld>
  <p:clrMapOvr>
    <a:masterClrMapping/>
  </p:clrMapOvr>
  <mc:AlternateContent xmlns:mc="http://schemas.openxmlformats.org/markup-compatibility/2006" xmlns:p14="http://schemas.microsoft.com/office/powerpoint/2010/main">
    <mc:Choice Requires="p14">
      <p:transition spd="slow" p14:dur="2000" advTm="7198"/>
    </mc:Choice>
    <mc:Fallback xmlns="">
      <p:transition spd="slow" advTm="7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5697" x="8226425" y="1485900"/>
          <p14:tracePt t="5701" x="8226425" y="1479550"/>
          <p14:tracePt t="5703" x="8226425" y="1473200"/>
          <p14:tracePt t="5708" x="8220075" y="1441450"/>
          <p14:tracePt t="5709" x="8213725" y="1428750"/>
          <p14:tracePt t="5714" x="8213725" y="1398588"/>
          <p14:tracePt t="5720" x="8201025" y="1347788"/>
          <p14:tracePt t="5721" x="8201025" y="1341438"/>
          <p14:tracePt t="5726" x="8194675" y="1298575"/>
          <p14:tracePt t="5727" x="8188325" y="1292225"/>
          <p14:tracePt t="5732" x="8181975" y="1254125"/>
          <p14:tracePt t="5733" x="8181975" y="1247775"/>
          <p14:tracePt t="5734" x="8181975" y="1241425"/>
          <p14:tracePt t="5735" x="8181975" y="1235075"/>
          <p14:tracePt t="5738" x="8175625" y="1217613"/>
          <p14:tracePt t="5739" x="8175625" y="1211263"/>
          <p14:tracePt t="5740" x="8175625" y="1198563"/>
          <p14:tracePt t="5744" x="8169275" y="1179513"/>
          <p14:tracePt t="5745" x="8169275" y="1166813"/>
          <p14:tracePt t="5750" x="8169275" y="1147763"/>
          <p14:tracePt t="5751" x="8162925" y="1135063"/>
          <p14:tracePt t="5756" x="8162925" y="1117600"/>
          <p14:tracePt t="5757" x="8162925" y="1104900"/>
          <p14:tracePt t="5762" x="8162925" y="1079500"/>
          <p14:tracePt t="5763" x="8162925" y="1073150"/>
          <p14:tracePt t="5764" x="8156575" y="1066800"/>
          <p14:tracePt t="5769" x="8156575" y="1041400"/>
          <p14:tracePt t="5769" x="8156575" y="1030288"/>
          <p14:tracePt t="5775" x="8156575" y="1004888"/>
          <p14:tracePt t="5781" x="8156575" y="973138"/>
          <p14:tracePt t="5781" x="8156575" y="966788"/>
          <p14:tracePt t="5782" x="8156575" y="960438"/>
          <p14:tracePt t="5787" x="8150225" y="942975"/>
          <p14:tracePt t="5787" x="8150225" y="936625"/>
          <p14:tracePt t="5793" x="8150225" y="911225"/>
          <p14:tracePt t="5793" x="8150225" y="904875"/>
          <p14:tracePt t="5794" x="8143875" y="898525"/>
          <p14:tracePt t="5799" x="8143875" y="879475"/>
          <p14:tracePt t="5799" x="8143875" y="866775"/>
          <p14:tracePt t="5805" x="8143875" y="842963"/>
          <p14:tracePt t="5811" x="8143875" y="804863"/>
          <p14:tracePt t="5817" x="8143875" y="779463"/>
          <p14:tracePt t="5823" x="8139113" y="755650"/>
          <p14:tracePt t="5829" x="8139113" y="723900"/>
          <p14:tracePt t="5830" x="8139113" y="717550"/>
          <p14:tracePt t="5835" x="8139113" y="698500"/>
          <p14:tracePt t="5841" x="8139113" y="668338"/>
          <p14:tracePt t="5842" x="8139113" y="655638"/>
          <p14:tracePt t="5848" x="8132763" y="636588"/>
          <p14:tracePt t="5849" x="8132763" y="630238"/>
          <p14:tracePt t="5850" x="8132763" y="623888"/>
          <p14:tracePt t="5853" x="8132763" y="617538"/>
          <p14:tracePt t="5854" x="8132763" y="611188"/>
          <p14:tracePt t="5865" x="8126413" y="561975"/>
          <p14:tracePt t="5872" x="8126413" y="536575"/>
          <p14:tracePt t="5877" x="8126413" y="517525"/>
          <p14:tracePt t="5878" x="8126413" y="504825"/>
          <p14:tracePt t="5884" x="8120063" y="487363"/>
          <p14:tracePt t="5885" x="8120063" y="481013"/>
          <p14:tracePt t="5890" x="8120063" y="455613"/>
          <p14:tracePt t="5891" x="8120063" y="449263"/>
          <p14:tracePt t="5892" x="8120063" y="442913"/>
          <p14:tracePt t="5896" x="8120063" y="423863"/>
          <p14:tracePt t="5896" x="8120063" y="417513"/>
          <p14:tracePt t="5902" x="8120063" y="393700"/>
          <p14:tracePt t="5908" x="8120063" y="361950"/>
          <p14:tracePt t="5914" x="8120063" y="336550"/>
          <p14:tracePt t="5920" x="8120063" y="312738"/>
          <p14:tracePt t="5926" x="8120063" y="293688"/>
          <p14:tracePt t="5927" x="8120063" y="287338"/>
          <p14:tracePt t="5932" x="8120063" y="274638"/>
          <p14:tracePt t="5933" x="8120063" y="261938"/>
          <p14:tracePt t="5938" x="8120063" y="242888"/>
          <p14:tracePt t="5944" x="8120063" y="225425"/>
          <p14:tracePt t="5945" x="8120063" y="212725"/>
          <p14:tracePt t="5950" x="8120063" y="200025"/>
          <p14:tracePt t="5951" x="8120063" y="193675"/>
          <p14:tracePt t="5952" x="8120063" y="187325"/>
          <p14:tracePt t="5956" x="8120063" y="180975"/>
          <p14:tracePt t="5957" x="8120063" y="168275"/>
          <p14:tracePt t="5962" x="8120063" y="142875"/>
          <p14:tracePt t="5968" x="8120063" y="125413"/>
          <p14:tracePt t="5969" x="8120063" y="112713"/>
          <p14:tracePt t="5975" x="8120063" y="87313"/>
          <p14:tracePt t="5980" x="8120063" y="68263"/>
          <p14:tracePt t="5987" x="8120063" y="44450"/>
          <p14:tracePt t="5992" x="8120063" y="25400"/>
          <p14:tracePt t="5993" x="8120063" y="19050"/>
          <p14:tracePt t="5999" x="8120063" y="0"/>
        </p14:tracePtLst>
      </p14:laserTraceLst>
    </p:ext>
  </p:extLs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760FF-6708-872D-6326-8D88B5A9156E}"/>
              </a:ext>
            </a:extLst>
          </p:cNvPr>
          <p:cNvSpPr>
            <a:spLocks noGrp="1"/>
          </p:cNvSpPr>
          <p:nvPr>
            <p:ph type="title"/>
          </p:nvPr>
        </p:nvSpPr>
        <p:spPr/>
        <p:txBody>
          <a:bodyPr/>
          <a:lstStyle/>
          <a:p>
            <a:r>
              <a:rPr lang="en-US" i="1" dirty="0"/>
              <a:t>Sorghum bicolor</a:t>
            </a:r>
          </a:p>
        </p:txBody>
      </p:sp>
      <p:pic>
        <p:nvPicPr>
          <p:cNvPr id="9" name="Content Placeholder 8" descr="A close-up of a plant&#10;&#10;Description automatically generated">
            <a:extLst>
              <a:ext uri="{FF2B5EF4-FFF2-40B4-BE49-F238E27FC236}">
                <a16:creationId xmlns:a16="http://schemas.microsoft.com/office/drawing/2014/main" id="{7EEDDA57-F850-42D8-B7E5-F0397DC47BDC}"/>
              </a:ext>
            </a:extLst>
          </p:cNvPr>
          <p:cNvPicPr>
            <a:picLocks noGrp="1" noChangeAspect="1"/>
          </p:cNvPicPr>
          <p:nvPr>
            <p:ph idx="1"/>
          </p:nvPr>
        </p:nvPicPr>
        <p:blipFill>
          <a:blip r:embed="rId5">
            <a:extLst>
              <a:ext uri="{28A0092B-C50C-407E-A947-70E740481C1C}">
                <a14:useLocalDpi xmlns:a14="http://schemas.microsoft.com/office/drawing/2010/main" val="0"/>
              </a:ext>
            </a:extLst>
          </a:blip>
          <a:stretch>
            <a:fillRect/>
          </a:stretch>
        </p:blipFill>
        <p:spPr>
          <a:xfrm>
            <a:off x="8089648" y="1253331"/>
            <a:ext cx="3264152" cy="4351338"/>
          </a:xfrm>
        </p:spPr>
      </p:pic>
      <p:sp>
        <p:nvSpPr>
          <p:cNvPr id="10" name="TextBox 9">
            <a:extLst>
              <a:ext uri="{FF2B5EF4-FFF2-40B4-BE49-F238E27FC236}">
                <a16:creationId xmlns:a16="http://schemas.microsoft.com/office/drawing/2014/main" id="{4555B424-CB39-211E-2E2D-8FC79EF165A7}"/>
              </a:ext>
            </a:extLst>
          </p:cNvPr>
          <p:cNvSpPr txBox="1"/>
          <p:nvPr/>
        </p:nvSpPr>
        <p:spPr>
          <a:xfrm>
            <a:off x="8089648" y="5663240"/>
            <a:ext cx="3264152" cy="461665"/>
          </a:xfrm>
          <a:prstGeom prst="rect">
            <a:avLst/>
          </a:prstGeom>
          <a:noFill/>
        </p:spPr>
        <p:txBody>
          <a:bodyPr wrap="square" rtlCol="0">
            <a:spAutoFit/>
          </a:bodyPr>
          <a:lstStyle/>
          <a:p>
            <a:r>
              <a:rPr lang="en-US" sz="1200" dirty="0"/>
              <a:t>Figure 1. </a:t>
            </a:r>
            <a:r>
              <a:rPr lang="en-US" sz="1200" i="1" dirty="0"/>
              <a:t>Sorghum bicolor </a:t>
            </a:r>
            <a:r>
              <a:rPr lang="en-US" sz="1200" dirty="0"/>
              <a:t>by Botanical Gardens Utrecht University (2005)</a:t>
            </a:r>
          </a:p>
        </p:txBody>
      </p:sp>
      <p:sp>
        <p:nvSpPr>
          <p:cNvPr id="11" name="Content Placeholder 2">
            <a:extLst>
              <a:ext uri="{FF2B5EF4-FFF2-40B4-BE49-F238E27FC236}">
                <a16:creationId xmlns:a16="http://schemas.microsoft.com/office/drawing/2014/main" id="{F6E1A99C-3CB2-6595-9253-1F30D9C2A041}"/>
              </a:ext>
            </a:extLst>
          </p:cNvPr>
          <p:cNvSpPr txBox="1">
            <a:spLocks/>
          </p:cNvSpPr>
          <p:nvPr/>
        </p:nvSpPr>
        <p:spPr>
          <a:xfrm>
            <a:off x="838200" y="1825625"/>
            <a:ext cx="6563061"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Versatile grain</a:t>
            </a:r>
          </a:p>
          <a:p>
            <a:r>
              <a:rPr lang="en-US" dirty="0"/>
              <a:t>Drought tolerant</a:t>
            </a:r>
          </a:p>
          <a:p>
            <a:r>
              <a:rPr lang="en-US" dirty="0"/>
              <a:t>Nutrient-rich (high sugar content)</a:t>
            </a:r>
          </a:p>
          <a:p>
            <a:r>
              <a:rPr lang="en-US" dirty="0"/>
              <a:t>Biofuel potential (high biomass)</a:t>
            </a:r>
          </a:p>
          <a:p>
            <a:endParaRPr lang="en-US" dirty="0"/>
          </a:p>
        </p:txBody>
      </p:sp>
      <p:pic>
        <p:nvPicPr>
          <p:cNvPr id="70" name="Audio 69">
            <a:hlinkClick r:id="" action="ppaction://media"/>
            <a:extLst>
              <a:ext uri="{FF2B5EF4-FFF2-40B4-BE49-F238E27FC236}">
                <a16:creationId xmlns:a16="http://schemas.microsoft.com/office/drawing/2014/main" id="{707E2F71-4CD7-7E14-655D-8586FB1B8A53}"/>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75474475"/>
      </p:ext>
    </p:extLst>
  </p:cSld>
  <p:clrMapOvr>
    <a:masterClrMapping/>
  </p:clrMapOvr>
  <mc:AlternateContent xmlns:mc="http://schemas.openxmlformats.org/markup-compatibility/2006" xmlns:p14="http://schemas.microsoft.com/office/powerpoint/2010/main">
    <mc:Choice Requires="p14">
      <p:transition spd="slow" p14:dur="2000" advTm="76637"/>
    </mc:Choice>
    <mc:Fallback xmlns="">
      <p:transition spd="slow" advTm="7663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0"/>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205F52-B93B-129C-C519-1B6139DE4E51}"/>
              </a:ext>
            </a:extLst>
          </p:cNvPr>
          <p:cNvSpPr>
            <a:spLocks noGrp="1"/>
          </p:cNvSpPr>
          <p:nvPr>
            <p:ph type="title"/>
          </p:nvPr>
        </p:nvSpPr>
        <p:spPr/>
        <p:txBody>
          <a:bodyPr/>
          <a:lstStyle/>
          <a:p>
            <a:r>
              <a:rPr lang="en-US" dirty="0"/>
              <a:t>Plasma</a:t>
            </a:r>
          </a:p>
        </p:txBody>
      </p:sp>
      <p:pic>
        <p:nvPicPr>
          <p:cNvPr id="7" name="Picture 6" descr="A group of blue balls in a circle&#10;&#10;Description automatically generated">
            <a:extLst>
              <a:ext uri="{FF2B5EF4-FFF2-40B4-BE49-F238E27FC236}">
                <a16:creationId xmlns:a16="http://schemas.microsoft.com/office/drawing/2014/main" id="{967E3542-726D-DB68-757D-929F2154DA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76626" y="4313084"/>
            <a:ext cx="1661855" cy="1661855"/>
          </a:xfrm>
          <a:prstGeom prst="rect">
            <a:avLst/>
          </a:prstGeom>
        </p:spPr>
      </p:pic>
      <p:pic>
        <p:nvPicPr>
          <p:cNvPr id="9" name="Picture 8" descr="A close-up of blue spheres&#10;&#10;Description automatically generated">
            <a:extLst>
              <a:ext uri="{FF2B5EF4-FFF2-40B4-BE49-F238E27FC236}">
                <a16:creationId xmlns:a16="http://schemas.microsoft.com/office/drawing/2014/main" id="{59352654-A6A9-55AF-2D31-4EFF8BDED75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315051" y="4313083"/>
            <a:ext cx="1661856" cy="1661856"/>
          </a:xfrm>
          <a:prstGeom prst="rect">
            <a:avLst/>
          </a:prstGeom>
        </p:spPr>
      </p:pic>
      <p:pic>
        <p:nvPicPr>
          <p:cNvPr id="11" name="Picture 10" descr="A blue balls in a white circle&#10;&#10;Description automatically generated">
            <a:extLst>
              <a:ext uri="{FF2B5EF4-FFF2-40B4-BE49-F238E27FC236}">
                <a16:creationId xmlns:a16="http://schemas.microsoft.com/office/drawing/2014/main" id="{6A9BEE38-3791-78E6-161D-026FA4496A9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 y="4313083"/>
            <a:ext cx="1661856" cy="1661856"/>
          </a:xfrm>
          <a:prstGeom prst="rect">
            <a:avLst/>
          </a:prstGeom>
        </p:spPr>
      </p:pic>
      <p:pic>
        <p:nvPicPr>
          <p:cNvPr id="15" name="Content Placeholder 14" descr="A close-up of a flame&#10;&#10;Description automatically generated">
            <a:extLst>
              <a:ext uri="{FF2B5EF4-FFF2-40B4-BE49-F238E27FC236}">
                <a16:creationId xmlns:a16="http://schemas.microsoft.com/office/drawing/2014/main" id="{C09B572C-73EF-FEF3-5650-07497E28E951}"/>
              </a:ext>
            </a:extLst>
          </p:cNvPr>
          <p:cNvPicPr>
            <a:picLocks noGrp="1" noChangeAspect="1"/>
          </p:cNvPicPr>
          <p:nvPr>
            <p:ph idx="1"/>
          </p:nvPr>
        </p:nvPicPr>
        <p:blipFill>
          <a:blip r:embed="rId8">
            <a:extLst>
              <a:ext uri="{28A0092B-C50C-407E-A947-70E740481C1C}">
                <a14:useLocalDpi xmlns:a14="http://schemas.microsoft.com/office/drawing/2010/main" val="0"/>
              </a:ext>
            </a:extLst>
          </a:blip>
          <a:stretch>
            <a:fillRect/>
          </a:stretch>
        </p:blipFill>
        <p:spPr>
          <a:xfrm>
            <a:off x="7453521" y="3373769"/>
            <a:ext cx="3900280" cy="2601171"/>
          </a:xfrm>
        </p:spPr>
      </p:pic>
      <p:sp>
        <p:nvSpPr>
          <p:cNvPr id="16" name="TextBox 15">
            <a:extLst>
              <a:ext uri="{FF2B5EF4-FFF2-40B4-BE49-F238E27FC236}">
                <a16:creationId xmlns:a16="http://schemas.microsoft.com/office/drawing/2014/main" id="{AA05C84D-E9E7-57BB-7741-C6E850F3D31A}"/>
              </a:ext>
            </a:extLst>
          </p:cNvPr>
          <p:cNvSpPr txBox="1"/>
          <p:nvPr/>
        </p:nvSpPr>
        <p:spPr>
          <a:xfrm>
            <a:off x="1079021" y="3887480"/>
            <a:ext cx="1180213" cy="369332"/>
          </a:xfrm>
          <a:prstGeom prst="rect">
            <a:avLst/>
          </a:prstGeom>
          <a:noFill/>
        </p:spPr>
        <p:txBody>
          <a:bodyPr wrap="square" rtlCol="0">
            <a:spAutoFit/>
          </a:bodyPr>
          <a:lstStyle/>
          <a:p>
            <a:pPr algn="ctr"/>
            <a:r>
              <a:rPr lang="en-US" dirty="0"/>
              <a:t>(a) Solid</a:t>
            </a:r>
          </a:p>
        </p:txBody>
      </p:sp>
      <p:sp>
        <p:nvSpPr>
          <p:cNvPr id="17" name="TextBox 16">
            <a:extLst>
              <a:ext uri="{FF2B5EF4-FFF2-40B4-BE49-F238E27FC236}">
                <a16:creationId xmlns:a16="http://schemas.microsoft.com/office/drawing/2014/main" id="{3723187D-43E7-B623-879A-7B83A714C1F1}"/>
              </a:ext>
            </a:extLst>
          </p:cNvPr>
          <p:cNvSpPr txBox="1"/>
          <p:nvPr/>
        </p:nvSpPr>
        <p:spPr>
          <a:xfrm>
            <a:off x="3317446" y="3887480"/>
            <a:ext cx="1180213" cy="369332"/>
          </a:xfrm>
          <a:prstGeom prst="rect">
            <a:avLst/>
          </a:prstGeom>
          <a:noFill/>
        </p:spPr>
        <p:txBody>
          <a:bodyPr wrap="square" rtlCol="0">
            <a:spAutoFit/>
          </a:bodyPr>
          <a:lstStyle/>
          <a:p>
            <a:pPr algn="ctr"/>
            <a:r>
              <a:rPr lang="en-US" dirty="0"/>
              <a:t>(b) Liquid</a:t>
            </a:r>
          </a:p>
        </p:txBody>
      </p:sp>
      <p:sp>
        <p:nvSpPr>
          <p:cNvPr id="18" name="TextBox 17">
            <a:extLst>
              <a:ext uri="{FF2B5EF4-FFF2-40B4-BE49-F238E27FC236}">
                <a16:creationId xmlns:a16="http://schemas.microsoft.com/office/drawing/2014/main" id="{1501C0E2-A7C2-36FA-1600-8C6E52F813C2}"/>
              </a:ext>
            </a:extLst>
          </p:cNvPr>
          <p:cNvSpPr txBox="1"/>
          <p:nvPr/>
        </p:nvSpPr>
        <p:spPr>
          <a:xfrm>
            <a:off x="5555871" y="3915616"/>
            <a:ext cx="1180213" cy="369332"/>
          </a:xfrm>
          <a:prstGeom prst="rect">
            <a:avLst/>
          </a:prstGeom>
          <a:noFill/>
        </p:spPr>
        <p:txBody>
          <a:bodyPr wrap="square" rtlCol="0">
            <a:spAutoFit/>
          </a:bodyPr>
          <a:lstStyle/>
          <a:p>
            <a:pPr algn="ctr"/>
            <a:r>
              <a:rPr lang="en-US" dirty="0"/>
              <a:t>(c) Gas</a:t>
            </a:r>
          </a:p>
        </p:txBody>
      </p:sp>
      <p:sp>
        <p:nvSpPr>
          <p:cNvPr id="19" name="TextBox 18">
            <a:extLst>
              <a:ext uri="{FF2B5EF4-FFF2-40B4-BE49-F238E27FC236}">
                <a16:creationId xmlns:a16="http://schemas.microsoft.com/office/drawing/2014/main" id="{212393BF-79C2-2FE0-B623-43E8638F59BC}"/>
              </a:ext>
            </a:extLst>
          </p:cNvPr>
          <p:cNvSpPr txBox="1"/>
          <p:nvPr/>
        </p:nvSpPr>
        <p:spPr>
          <a:xfrm>
            <a:off x="838200" y="6031210"/>
            <a:ext cx="6138708" cy="461665"/>
          </a:xfrm>
          <a:prstGeom prst="rect">
            <a:avLst/>
          </a:prstGeom>
          <a:noFill/>
        </p:spPr>
        <p:txBody>
          <a:bodyPr wrap="square" rtlCol="0">
            <a:spAutoFit/>
          </a:bodyPr>
          <a:lstStyle/>
          <a:p>
            <a:r>
              <a:rPr lang="en-US" sz="1200" dirty="0"/>
              <a:t>Figure 2. </a:t>
            </a:r>
            <a:r>
              <a:rPr lang="en-CA" sz="1200" dirty="0"/>
              <a:t>Illustration of particles in the (a) solid state, (b) liquid state and (c) gas state, created by </a:t>
            </a:r>
            <a:r>
              <a:rPr lang="en-CA" sz="1200" dirty="0" err="1"/>
              <a:t>Tecnológico</a:t>
            </a:r>
            <a:r>
              <a:rPr lang="en-CA" sz="1200" dirty="0"/>
              <a:t> de Monterrey (2017)</a:t>
            </a:r>
            <a:endParaRPr lang="en-US" sz="1200" dirty="0"/>
          </a:p>
        </p:txBody>
      </p:sp>
      <p:sp>
        <p:nvSpPr>
          <p:cNvPr id="20" name="TextBox 19">
            <a:extLst>
              <a:ext uri="{FF2B5EF4-FFF2-40B4-BE49-F238E27FC236}">
                <a16:creationId xmlns:a16="http://schemas.microsoft.com/office/drawing/2014/main" id="{DC7B82A1-A79A-5793-63CA-88AAE25924F0}"/>
              </a:ext>
            </a:extLst>
          </p:cNvPr>
          <p:cNvSpPr txBox="1"/>
          <p:nvPr/>
        </p:nvSpPr>
        <p:spPr>
          <a:xfrm>
            <a:off x="7453521" y="6044392"/>
            <a:ext cx="3900279" cy="461665"/>
          </a:xfrm>
          <a:prstGeom prst="rect">
            <a:avLst/>
          </a:prstGeom>
          <a:noFill/>
        </p:spPr>
        <p:txBody>
          <a:bodyPr wrap="square" rtlCol="0">
            <a:spAutoFit/>
          </a:bodyPr>
          <a:lstStyle/>
          <a:p>
            <a:r>
              <a:rPr lang="en-CA" sz="1200" dirty="0"/>
              <a:t>Figure 3. Artificial plasma produced in air by a Jacob's Ladder (2010)</a:t>
            </a:r>
            <a:endParaRPr lang="en-US" sz="1200" dirty="0"/>
          </a:p>
        </p:txBody>
      </p:sp>
      <p:sp>
        <p:nvSpPr>
          <p:cNvPr id="23" name="Content Placeholder 2">
            <a:extLst>
              <a:ext uri="{FF2B5EF4-FFF2-40B4-BE49-F238E27FC236}">
                <a16:creationId xmlns:a16="http://schemas.microsoft.com/office/drawing/2014/main" id="{2C494D4A-0690-374C-8E16-20F5B38B6502}"/>
              </a:ext>
            </a:extLst>
          </p:cNvPr>
          <p:cNvSpPr txBox="1">
            <a:spLocks/>
          </p:cNvSpPr>
          <p:nvPr/>
        </p:nvSpPr>
        <p:spPr>
          <a:xfrm>
            <a:off x="838200" y="1825625"/>
            <a:ext cx="10515600" cy="18851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4</a:t>
            </a:r>
            <a:r>
              <a:rPr lang="en-US" baseline="30000" dirty="0"/>
              <a:t>th</a:t>
            </a:r>
            <a:r>
              <a:rPr lang="en-US" dirty="0"/>
              <a:t> state of matter</a:t>
            </a:r>
          </a:p>
          <a:p>
            <a:r>
              <a:rPr lang="en-US" dirty="0"/>
              <a:t>Mixture of ions, electrons and neutral particles</a:t>
            </a:r>
          </a:p>
          <a:p>
            <a:r>
              <a:rPr lang="en-US" dirty="0"/>
              <a:t>Cold plasma applications in agriculture</a:t>
            </a:r>
          </a:p>
        </p:txBody>
      </p:sp>
      <p:pic>
        <p:nvPicPr>
          <p:cNvPr id="83" name="Audio 82">
            <a:hlinkClick r:id="" action="ppaction://media"/>
            <a:extLst>
              <a:ext uri="{FF2B5EF4-FFF2-40B4-BE49-F238E27FC236}">
                <a16:creationId xmlns:a16="http://schemas.microsoft.com/office/drawing/2014/main" id="{B11F750E-7F04-77E9-1FF3-D2A46B4B7AB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45244582"/>
      </p:ext>
    </p:extLst>
  </p:cSld>
  <p:clrMapOvr>
    <a:masterClrMapping/>
  </p:clrMapOvr>
  <mc:AlternateContent xmlns:mc="http://schemas.openxmlformats.org/markup-compatibility/2006" xmlns:p14="http://schemas.microsoft.com/office/powerpoint/2010/main">
    <mc:Choice Requires="p14">
      <p:transition spd="slow" p14:dur="2000" advTm="62115"/>
    </mc:Choice>
    <mc:Fallback xmlns="">
      <p:transition spd="slow" advTm="62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EE4B3-F9E1-8708-1100-FF4B234CFB79}"/>
              </a:ext>
            </a:extLst>
          </p:cNvPr>
          <p:cNvSpPr>
            <a:spLocks noGrp="1"/>
          </p:cNvSpPr>
          <p:nvPr>
            <p:ph type="title"/>
          </p:nvPr>
        </p:nvSpPr>
        <p:spPr>
          <a:xfrm>
            <a:off x="838200" y="365125"/>
            <a:ext cx="8983532" cy="1325563"/>
          </a:xfrm>
        </p:spPr>
        <p:txBody>
          <a:bodyPr/>
          <a:lstStyle/>
          <a:p>
            <a:r>
              <a:rPr lang="en-US" dirty="0"/>
              <a:t>Data</a:t>
            </a:r>
          </a:p>
        </p:txBody>
      </p:sp>
      <p:sp>
        <p:nvSpPr>
          <p:cNvPr id="6" name="TextBox 5">
            <a:extLst>
              <a:ext uri="{FF2B5EF4-FFF2-40B4-BE49-F238E27FC236}">
                <a16:creationId xmlns:a16="http://schemas.microsoft.com/office/drawing/2014/main" id="{FEF276E2-6183-087A-4A53-16E223DF4912}"/>
              </a:ext>
            </a:extLst>
          </p:cNvPr>
          <p:cNvSpPr txBox="1"/>
          <p:nvPr/>
        </p:nvSpPr>
        <p:spPr>
          <a:xfrm>
            <a:off x="1656675" y="3987971"/>
            <a:ext cx="8795676" cy="408623"/>
          </a:xfrm>
          <a:prstGeom prst="roundRect">
            <a:avLst/>
          </a:prstGeom>
          <a:noFill/>
          <a:ln w="38100">
            <a:solidFill>
              <a:schemeClr val="accent6"/>
            </a:solidFill>
          </a:ln>
        </p:spPr>
        <p:txBody>
          <a:bodyPr wrap="square" rtlCol="0">
            <a:spAutoFit/>
          </a:bodyPr>
          <a:lstStyle/>
          <a:p>
            <a:pPr algn="ctr"/>
            <a:r>
              <a:rPr lang="en-US" dirty="0"/>
              <a:t>RNA Sequencing (Pair-end)</a:t>
            </a:r>
          </a:p>
        </p:txBody>
      </p:sp>
      <p:sp>
        <p:nvSpPr>
          <p:cNvPr id="7" name="TextBox 6">
            <a:extLst>
              <a:ext uri="{FF2B5EF4-FFF2-40B4-BE49-F238E27FC236}">
                <a16:creationId xmlns:a16="http://schemas.microsoft.com/office/drawing/2014/main" id="{C4D76690-1B75-37C8-C1B3-101896A52A25}"/>
              </a:ext>
            </a:extLst>
          </p:cNvPr>
          <p:cNvSpPr txBox="1"/>
          <p:nvPr/>
        </p:nvSpPr>
        <p:spPr>
          <a:xfrm>
            <a:off x="1656675" y="2035271"/>
            <a:ext cx="1388635" cy="408623"/>
          </a:xfrm>
          <a:prstGeom prst="roundRect">
            <a:avLst/>
          </a:prstGeom>
          <a:noFill/>
          <a:ln>
            <a:solidFill>
              <a:schemeClr val="tx1"/>
            </a:solidFill>
          </a:ln>
        </p:spPr>
        <p:txBody>
          <a:bodyPr wrap="square" rtlCol="0">
            <a:spAutoFit/>
          </a:bodyPr>
          <a:lstStyle/>
          <a:p>
            <a:pPr algn="ctr"/>
            <a:r>
              <a:rPr lang="en-US" dirty="0"/>
              <a:t>Dry Seed</a:t>
            </a:r>
          </a:p>
        </p:txBody>
      </p:sp>
      <p:sp>
        <p:nvSpPr>
          <p:cNvPr id="8" name="TextBox 7">
            <a:extLst>
              <a:ext uri="{FF2B5EF4-FFF2-40B4-BE49-F238E27FC236}">
                <a16:creationId xmlns:a16="http://schemas.microsoft.com/office/drawing/2014/main" id="{3824F7EB-8FAC-8F75-FA93-4A6901CDF975}"/>
              </a:ext>
            </a:extLst>
          </p:cNvPr>
          <p:cNvSpPr txBox="1"/>
          <p:nvPr/>
        </p:nvSpPr>
        <p:spPr>
          <a:xfrm>
            <a:off x="3482786" y="2033695"/>
            <a:ext cx="2462606" cy="408623"/>
          </a:xfrm>
          <a:prstGeom prst="roundRect">
            <a:avLst/>
          </a:prstGeom>
          <a:noFill/>
          <a:ln>
            <a:solidFill>
              <a:schemeClr val="tx1"/>
            </a:solidFill>
          </a:ln>
        </p:spPr>
        <p:txBody>
          <a:bodyPr wrap="square" rtlCol="0">
            <a:spAutoFit/>
          </a:bodyPr>
          <a:lstStyle/>
          <a:p>
            <a:pPr algn="ctr"/>
            <a:r>
              <a:rPr lang="en-US" dirty="0"/>
              <a:t>1-day Imbibed Seed</a:t>
            </a:r>
          </a:p>
        </p:txBody>
      </p:sp>
      <p:sp>
        <p:nvSpPr>
          <p:cNvPr id="9" name="TextBox 8">
            <a:extLst>
              <a:ext uri="{FF2B5EF4-FFF2-40B4-BE49-F238E27FC236}">
                <a16:creationId xmlns:a16="http://schemas.microsoft.com/office/drawing/2014/main" id="{A37BD10E-B6E1-8F4E-A241-05BBBAAA818C}"/>
              </a:ext>
            </a:extLst>
          </p:cNvPr>
          <p:cNvSpPr txBox="1"/>
          <p:nvPr/>
        </p:nvSpPr>
        <p:spPr>
          <a:xfrm>
            <a:off x="3482786" y="2817195"/>
            <a:ext cx="2462605" cy="408623"/>
          </a:xfrm>
          <a:prstGeom prst="roundRect">
            <a:avLst/>
          </a:prstGeom>
          <a:noFill/>
          <a:ln>
            <a:solidFill>
              <a:schemeClr val="tx1"/>
            </a:solidFill>
          </a:ln>
        </p:spPr>
        <p:txBody>
          <a:bodyPr wrap="square" rtlCol="0">
            <a:spAutoFit/>
          </a:bodyPr>
          <a:lstStyle/>
          <a:p>
            <a:pPr algn="ctr"/>
            <a:r>
              <a:rPr lang="en-US" dirty="0">
                <a:solidFill>
                  <a:schemeClr val="accent5"/>
                </a:solidFill>
              </a:rPr>
              <a:t>1-day Imbibed Seed</a:t>
            </a:r>
          </a:p>
        </p:txBody>
      </p:sp>
      <p:sp>
        <p:nvSpPr>
          <p:cNvPr id="10" name="TextBox 9">
            <a:extLst>
              <a:ext uri="{FF2B5EF4-FFF2-40B4-BE49-F238E27FC236}">
                <a16:creationId xmlns:a16="http://schemas.microsoft.com/office/drawing/2014/main" id="{9E94B746-D5E7-E0E7-5D8D-40B14DEDB371}"/>
              </a:ext>
            </a:extLst>
          </p:cNvPr>
          <p:cNvSpPr txBox="1"/>
          <p:nvPr/>
        </p:nvSpPr>
        <p:spPr>
          <a:xfrm>
            <a:off x="6903713" y="2033695"/>
            <a:ext cx="1939963" cy="408623"/>
          </a:xfrm>
          <a:prstGeom prst="roundRect">
            <a:avLst/>
          </a:prstGeom>
          <a:noFill/>
          <a:ln>
            <a:solidFill>
              <a:schemeClr val="tx1"/>
            </a:solidFill>
          </a:ln>
        </p:spPr>
        <p:txBody>
          <a:bodyPr wrap="square" rtlCol="0">
            <a:spAutoFit/>
          </a:bodyPr>
          <a:lstStyle/>
          <a:p>
            <a:pPr algn="ctr"/>
            <a:r>
              <a:rPr lang="en-US" dirty="0"/>
              <a:t>4-week Shoot</a:t>
            </a:r>
          </a:p>
        </p:txBody>
      </p:sp>
      <p:sp>
        <p:nvSpPr>
          <p:cNvPr id="11" name="TextBox 10">
            <a:extLst>
              <a:ext uri="{FF2B5EF4-FFF2-40B4-BE49-F238E27FC236}">
                <a16:creationId xmlns:a16="http://schemas.microsoft.com/office/drawing/2014/main" id="{E04BAC35-39DA-38D9-E947-DAE325C79E98}"/>
              </a:ext>
            </a:extLst>
          </p:cNvPr>
          <p:cNvSpPr txBox="1"/>
          <p:nvPr/>
        </p:nvSpPr>
        <p:spPr>
          <a:xfrm>
            <a:off x="6914476" y="2817195"/>
            <a:ext cx="1939963" cy="408623"/>
          </a:xfrm>
          <a:prstGeom prst="roundRect">
            <a:avLst/>
          </a:prstGeom>
          <a:noFill/>
          <a:ln>
            <a:solidFill>
              <a:schemeClr val="tx1"/>
            </a:solidFill>
          </a:ln>
        </p:spPr>
        <p:txBody>
          <a:bodyPr wrap="square" rtlCol="0">
            <a:spAutoFit/>
          </a:bodyPr>
          <a:lstStyle/>
          <a:p>
            <a:pPr algn="ctr"/>
            <a:r>
              <a:rPr lang="en-US" dirty="0">
                <a:solidFill>
                  <a:schemeClr val="accent5"/>
                </a:solidFill>
              </a:rPr>
              <a:t>4-week Shoot</a:t>
            </a:r>
          </a:p>
        </p:txBody>
      </p:sp>
      <p:sp>
        <p:nvSpPr>
          <p:cNvPr id="12" name="TextBox 11">
            <a:extLst>
              <a:ext uri="{FF2B5EF4-FFF2-40B4-BE49-F238E27FC236}">
                <a16:creationId xmlns:a16="http://schemas.microsoft.com/office/drawing/2014/main" id="{376E42C2-468A-9C28-9656-FC4A4BCECCAA}"/>
              </a:ext>
            </a:extLst>
          </p:cNvPr>
          <p:cNvSpPr txBox="1"/>
          <p:nvPr/>
        </p:nvSpPr>
        <p:spPr>
          <a:xfrm>
            <a:off x="9278883" y="2403027"/>
            <a:ext cx="1173468" cy="923330"/>
          </a:xfrm>
          <a:prstGeom prst="rect">
            <a:avLst/>
          </a:prstGeom>
          <a:noFill/>
        </p:spPr>
        <p:txBody>
          <a:bodyPr wrap="square" rtlCol="0">
            <a:spAutoFit/>
          </a:bodyPr>
          <a:lstStyle/>
          <a:p>
            <a:pPr algn="ctr"/>
            <a:r>
              <a:rPr lang="en-US" dirty="0"/>
              <a:t>x 3 replicates each </a:t>
            </a:r>
          </a:p>
        </p:txBody>
      </p:sp>
      <p:sp>
        <p:nvSpPr>
          <p:cNvPr id="14" name="Lightning Bolt 13">
            <a:extLst>
              <a:ext uri="{FF2B5EF4-FFF2-40B4-BE49-F238E27FC236}">
                <a16:creationId xmlns:a16="http://schemas.microsoft.com/office/drawing/2014/main" id="{2B8C99F3-225C-ED38-0788-BD5B13D572FE}"/>
              </a:ext>
            </a:extLst>
          </p:cNvPr>
          <p:cNvSpPr/>
          <p:nvPr/>
        </p:nvSpPr>
        <p:spPr>
          <a:xfrm>
            <a:off x="3292735" y="2650381"/>
            <a:ext cx="322504" cy="370332"/>
          </a:xfrm>
          <a:prstGeom prst="lightningBol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Arrow Connector 15">
            <a:extLst>
              <a:ext uri="{FF2B5EF4-FFF2-40B4-BE49-F238E27FC236}">
                <a16:creationId xmlns:a16="http://schemas.microsoft.com/office/drawing/2014/main" id="{3B256873-418A-E3A0-F8F7-AB5A3D0A0DE5}"/>
              </a:ext>
            </a:extLst>
          </p:cNvPr>
          <p:cNvCxnSpPr/>
          <p:nvPr/>
        </p:nvCxnSpPr>
        <p:spPr>
          <a:xfrm>
            <a:off x="5945392" y="2238007"/>
            <a:ext cx="958321"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3BEE5CFB-2E69-743D-1DAA-100BE9AABABF}"/>
              </a:ext>
            </a:extLst>
          </p:cNvPr>
          <p:cNvCxnSpPr/>
          <p:nvPr/>
        </p:nvCxnSpPr>
        <p:spPr>
          <a:xfrm>
            <a:off x="5945391" y="3021507"/>
            <a:ext cx="969085"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9" name="Lightning Bolt 18">
            <a:extLst>
              <a:ext uri="{FF2B5EF4-FFF2-40B4-BE49-F238E27FC236}">
                <a16:creationId xmlns:a16="http://schemas.microsoft.com/office/drawing/2014/main" id="{9C6726CD-3D36-EA85-0C72-0D3B78A3320F}"/>
              </a:ext>
            </a:extLst>
          </p:cNvPr>
          <p:cNvSpPr/>
          <p:nvPr/>
        </p:nvSpPr>
        <p:spPr>
          <a:xfrm>
            <a:off x="9472521" y="5937295"/>
            <a:ext cx="322504" cy="370332"/>
          </a:xfrm>
          <a:prstGeom prst="lightningBolt">
            <a:avLst/>
          </a:prstGeom>
          <a:solidFill>
            <a:schemeClr val="accent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Arrow: Down 19">
            <a:extLst>
              <a:ext uri="{FF2B5EF4-FFF2-40B4-BE49-F238E27FC236}">
                <a16:creationId xmlns:a16="http://schemas.microsoft.com/office/drawing/2014/main" id="{14BA2039-E474-17FA-D7C4-ABD68105900D}"/>
              </a:ext>
            </a:extLst>
          </p:cNvPr>
          <p:cNvSpPr/>
          <p:nvPr/>
        </p:nvSpPr>
        <p:spPr>
          <a:xfrm>
            <a:off x="4568859" y="3450089"/>
            <a:ext cx="290457" cy="369332"/>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Arrow: Down 20">
            <a:extLst>
              <a:ext uri="{FF2B5EF4-FFF2-40B4-BE49-F238E27FC236}">
                <a16:creationId xmlns:a16="http://schemas.microsoft.com/office/drawing/2014/main" id="{E637953B-14AB-24F8-BD05-8113E2071A1C}"/>
              </a:ext>
            </a:extLst>
          </p:cNvPr>
          <p:cNvSpPr/>
          <p:nvPr/>
        </p:nvSpPr>
        <p:spPr>
          <a:xfrm>
            <a:off x="2205763" y="3432305"/>
            <a:ext cx="290457" cy="369332"/>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Arrow: Down 21">
            <a:extLst>
              <a:ext uri="{FF2B5EF4-FFF2-40B4-BE49-F238E27FC236}">
                <a16:creationId xmlns:a16="http://schemas.microsoft.com/office/drawing/2014/main" id="{9A50E7F0-72A3-FE90-F8B9-4EC4AE295E69}"/>
              </a:ext>
            </a:extLst>
          </p:cNvPr>
          <p:cNvSpPr/>
          <p:nvPr/>
        </p:nvSpPr>
        <p:spPr>
          <a:xfrm>
            <a:off x="7739228" y="3429000"/>
            <a:ext cx="290457" cy="369332"/>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FAAE9533-6697-5A59-B873-5BF11BE0DB54}"/>
              </a:ext>
            </a:extLst>
          </p:cNvPr>
          <p:cNvSpPr txBox="1"/>
          <p:nvPr/>
        </p:nvSpPr>
        <p:spPr>
          <a:xfrm>
            <a:off x="9821731" y="5968572"/>
            <a:ext cx="2086983" cy="338554"/>
          </a:xfrm>
          <a:prstGeom prst="rect">
            <a:avLst/>
          </a:prstGeom>
          <a:noFill/>
          <a:ln>
            <a:noFill/>
          </a:ln>
        </p:spPr>
        <p:txBody>
          <a:bodyPr wrap="square" rtlCol="0">
            <a:spAutoFit/>
          </a:bodyPr>
          <a:lstStyle/>
          <a:p>
            <a:pPr algn="ctr"/>
            <a:r>
              <a:rPr lang="en-US" sz="1600" b="1" dirty="0">
                <a:solidFill>
                  <a:schemeClr val="accent5"/>
                </a:solidFill>
              </a:rPr>
              <a:t>= Plasma Treatment</a:t>
            </a:r>
          </a:p>
        </p:txBody>
      </p:sp>
      <p:sp>
        <p:nvSpPr>
          <p:cNvPr id="25" name="Arrow: Down 24">
            <a:extLst>
              <a:ext uri="{FF2B5EF4-FFF2-40B4-BE49-F238E27FC236}">
                <a16:creationId xmlns:a16="http://schemas.microsoft.com/office/drawing/2014/main" id="{BA59973E-A988-3DBE-6598-C7E359A7DC73}"/>
              </a:ext>
            </a:extLst>
          </p:cNvPr>
          <p:cNvSpPr/>
          <p:nvPr/>
        </p:nvSpPr>
        <p:spPr>
          <a:xfrm>
            <a:off x="5757133" y="4623127"/>
            <a:ext cx="290457" cy="369332"/>
          </a:xfrm>
          <a:prstGeom prst="downArrow">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4A5CD135-F322-A1EF-F550-1A16E324AF75}"/>
              </a:ext>
            </a:extLst>
          </p:cNvPr>
          <p:cNvSpPr txBox="1"/>
          <p:nvPr/>
        </p:nvSpPr>
        <p:spPr>
          <a:xfrm>
            <a:off x="3339293" y="5299145"/>
            <a:ext cx="5126136" cy="442674"/>
          </a:xfrm>
          <a:prstGeom prst="roundRect">
            <a:avLst/>
          </a:prstGeom>
          <a:noFill/>
          <a:ln>
            <a:solidFill>
              <a:schemeClr val="accent4"/>
            </a:solidFill>
          </a:ln>
        </p:spPr>
        <p:txBody>
          <a:bodyPr wrap="square" rtlCol="0">
            <a:spAutoFit/>
          </a:bodyPr>
          <a:lstStyle/>
          <a:p>
            <a:pPr algn="ctr"/>
            <a:r>
              <a:rPr lang="en-US" sz="2000" dirty="0"/>
              <a:t>5 Conditions &amp; 15 Replicates (FASTQ reads</a:t>
            </a:r>
            <a:r>
              <a:rPr lang="en-US" dirty="0"/>
              <a:t>)</a:t>
            </a:r>
          </a:p>
        </p:txBody>
      </p:sp>
      <p:pic>
        <p:nvPicPr>
          <p:cNvPr id="54" name="Audio 53">
            <a:hlinkClick r:id="" action="ppaction://media"/>
            <a:extLst>
              <a:ext uri="{FF2B5EF4-FFF2-40B4-BE49-F238E27FC236}">
                <a16:creationId xmlns:a16="http://schemas.microsoft.com/office/drawing/2014/main" id="{C362BEE0-415F-7ECE-EE51-88E6AC8A506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893035804"/>
      </p:ext>
    </p:extLst>
  </p:cSld>
  <p:clrMapOvr>
    <a:masterClrMapping/>
  </p:clrMapOvr>
  <mc:AlternateContent xmlns:mc="http://schemas.openxmlformats.org/markup-compatibility/2006" xmlns:p14="http://schemas.microsoft.com/office/powerpoint/2010/main">
    <mc:Choice Requires="p14">
      <p:transition spd="slow" p14:dur="2000" advTm="77824"/>
    </mc:Choice>
    <mc:Fallback xmlns="">
      <p:transition spd="slow" advTm="778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4"/>
                </p:tgtEl>
              </p:cMediaNode>
            </p:audio>
          </p:childTnLst>
        </p:cTn>
      </p:par>
    </p:tnLst>
  </p:timing>
  <p:extLst>
    <p:ext uri="{3A86A75C-4F4B-4683-9AE1-C65F6400EC91}">
      <p14:laserTraceLst xmlns:p14="http://schemas.microsoft.com/office/powerpoint/2010/main">
        <p14:tracePtLst>
          <p14:tracePt t="829" x="0" y="0"/>
        </p14:tracePtLst>
        <p14:tracePtLst>
          <p14:tracePt t="4754" x="5695950" y="6851650"/>
          <p14:tracePt t="4754" x="5702300" y="6851650"/>
          <p14:tracePt t="4756" x="5715000" y="6838950"/>
          <p14:tracePt t="4758" x="5721350" y="6838950"/>
          <p14:tracePt t="4759" x="5734050" y="6838950"/>
          <p14:tracePt t="4759" x="5746750" y="6832600"/>
          <p14:tracePt t="4764" x="5776913" y="6819900"/>
          <p14:tracePt t="4769" x="5827713" y="6802438"/>
          <p14:tracePt t="4770" x="5840413" y="6802438"/>
          <p14:tracePt t="4778" x="5902325" y="6789738"/>
          <p14:tracePt t="4779" x="5908675" y="6783388"/>
          <p14:tracePt t="4780" x="5921375" y="6783388"/>
          <p14:tracePt t="4782" x="5921375" y="6777038"/>
          <p14:tracePt t="4782" x="5934075" y="6777038"/>
          <p14:tracePt t="4783" x="5940425" y="6777038"/>
          <p14:tracePt t="4784" x="5946775" y="6777038"/>
          <p14:tracePt t="4788" x="5976938" y="6770688"/>
          <p14:tracePt t="4800" x="6057900" y="6757988"/>
          <p14:tracePt t="4806" x="6102350" y="6757988"/>
          <p14:tracePt t="4807" x="6108700" y="6757988"/>
          <p14:tracePt t="4812" x="6140450" y="6751638"/>
          <p14:tracePt t="4813" x="6145213" y="6751638"/>
          <p14:tracePt t="4818" x="6164263" y="6745288"/>
          <p14:tracePt t="4819" x="6176963" y="6745288"/>
          <p14:tracePt t="4824" x="6196013" y="6745288"/>
          <p14:tracePt t="4825" x="6202363" y="6745288"/>
          <p14:tracePt t="4830" x="6227763" y="6738938"/>
          <p14:tracePt t="4831" x="6234113" y="6738938"/>
          <p14:tracePt t="4836" x="6251575" y="6738938"/>
          <p14:tracePt t="4837" x="6257925" y="6738938"/>
          <p14:tracePt t="4838" x="6264275" y="6732588"/>
          <p14:tracePt t="4842" x="6283325" y="6732588"/>
          <p14:tracePt t="4849" x="6308725" y="6732588"/>
          <p14:tracePt t="4849" x="6321425" y="6732588"/>
          <p14:tracePt t="4854" x="6338888" y="6732588"/>
          <p14:tracePt t="4855" x="6357938" y="6726238"/>
          <p14:tracePt t="4856" x="6364288" y="6726238"/>
          <p14:tracePt t="4860" x="6389688" y="6726238"/>
          <p14:tracePt t="4861" x="6396038" y="6726238"/>
          <p14:tracePt t="4867" x="6438900" y="6721475"/>
          <p14:tracePt t="4868" x="6445250" y="6721475"/>
          <p14:tracePt t="4873" x="6477000" y="6721475"/>
          <p14:tracePt t="4873" x="6483350" y="6721475"/>
          <p14:tracePt t="4874" x="6496050" y="6721475"/>
          <p14:tracePt t="4879" x="6532563" y="6708775"/>
          <p14:tracePt t="4885" x="6577013" y="6708775"/>
          <p14:tracePt t="4885" x="6583363" y="6708775"/>
          <p14:tracePt t="4891" x="6626225" y="6696075"/>
          <p14:tracePt t="4891" x="6632575" y="6696075"/>
          <p14:tracePt t="4897" x="6689725" y="6683375"/>
          <p14:tracePt t="4898" x="6702425" y="6683375"/>
          <p14:tracePt t="4903" x="6738938" y="6670675"/>
          <p14:tracePt t="4904" x="6751638" y="6670675"/>
          <p14:tracePt t="4909" x="6796088" y="6657975"/>
          <p14:tracePt t="4910" x="6802438" y="6657975"/>
          <p14:tracePt t="4915" x="6845300" y="6651625"/>
          <p14:tracePt t="4921" x="6889750" y="6638925"/>
          <p14:tracePt t="4922" x="6896100" y="6638925"/>
          <p14:tracePt t="4928" x="6926263" y="6632575"/>
          <p14:tracePt t="4928" x="6945313" y="6632575"/>
          <p14:tracePt t="4929" x="6945313" y="6627813"/>
          <p14:tracePt t="4933" x="6970713" y="6627813"/>
          <p14:tracePt t="4934" x="6977063" y="6627813"/>
          <p14:tracePt t="4939" x="7019925" y="6621463"/>
          <p14:tracePt t="4940" x="7026275" y="6621463"/>
          <p14:tracePt t="4946" x="7077075" y="6615113"/>
          <p14:tracePt t="4947" x="7083425" y="6608763"/>
          <p14:tracePt t="4951" x="7113588" y="6608763"/>
          <p14:tracePt t="4952" x="7132638" y="6608763"/>
          <p14:tracePt t="4957" x="7164388" y="6602413"/>
          <p14:tracePt t="4958" x="7177088" y="6602413"/>
          <p14:tracePt t="4959" x="7183438" y="6602413"/>
          <p14:tracePt t="4967" x="7226300" y="6596063"/>
          <p14:tracePt t="4967" x="7232650" y="6596063"/>
          <p14:tracePt t="4968" x="7245350" y="6596063"/>
          <p14:tracePt t="4970" x="7251700" y="6596063"/>
          <p14:tracePt t="4982" x="7319963" y="6583363"/>
          <p14:tracePt t="4983" x="7326313" y="6583363"/>
          <p14:tracePt t="4983" x="7339013" y="6583363"/>
          <p14:tracePt t="4988" x="7364413" y="6577013"/>
          <p14:tracePt t="4988" x="7370763" y="6577013"/>
          <p14:tracePt t="4994" x="7419975" y="6577013"/>
          <p14:tracePt t="4995" x="7426325" y="6577013"/>
          <p14:tracePt t="5000" x="7464425" y="6570663"/>
          <p14:tracePt t="5006" x="7507288" y="6564313"/>
          <p14:tracePt t="5012" x="7545388" y="6564313"/>
          <p14:tracePt t="5013" x="7551738" y="6564313"/>
          <p14:tracePt t="5018" x="7588250" y="6564313"/>
          <p14:tracePt t="5024" x="7632700" y="6557963"/>
          <p14:tracePt t="5030" x="7669213" y="6557963"/>
          <p14:tracePt t="5031" x="7681913" y="6557963"/>
          <p14:tracePt t="5037" x="7713663" y="6557963"/>
          <p14:tracePt t="5037" x="7739063" y="6557963"/>
          <p14:tracePt t="5042" x="7762875" y="6557963"/>
          <p14:tracePt t="5043" x="7781925" y="6557963"/>
          <p14:tracePt t="5049" x="7807325" y="6557963"/>
          <p14:tracePt t="5055" x="7845425" y="6551613"/>
          <p14:tracePt t="5061" x="7888288" y="6551613"/>
          <p14:tracePt t="5067" x="7939088" y="6551613"/>
          <p14:tracePt t="5068" x="7956550" y="6551613"/>
          <p14:tracePt t="5073" x="7975600" y="6551613"/>
          <p14:tracePt t="5079" x="8032750" y="6545263"/>
          <p14:tracePt t="5085" x="8075613" y="6545263"/>
          <p14:tracePt t="5086" x="8088313" y="6545263"/>
          <p14:tracePt t="5091" x="8120063" y="6545263"/>
          <p14:tracePt t="5097" x="8156575" y="6540500"/>
          <p14:tracePt t="5097" x="8169275" y="6540500"/>
          <p14:tracePt t="5103" x="8207375" y="6534150"/>
          <p14:tracePt t="5104" x="8213725" y="6534150"/>
          <p14:tracePt t="5109" x="8243888" y="6527800"/>
          <p14:tracePt t="5115" x="8294688" y="6521450"/>
          <p14:tracePt t="5121" x="8326438" y="6508750"/>
          <p14:tracePt t="5127" x="8369300" y="6502400"/>
          <p14:tracePt t="5134" x="8401050" y="6489700"/>
          <p14:tracePt t="5140" x="8431213" y="6483350"/>
          <p14:tracePt t="5145" x="8456613" y="6477000"/>
          <p14:tracePt t="5146" x="8456613" y="6470650"/>
          <p14:tracePt t="5147" x="8462963" y="6470650"/>
          <p14:tracePt t="5151" x="8475663" y="6464300"/>
          <p14:tracePt t="5152" x="8482013" y="6464300"/>
          <p14:tracePt t="5157" x="8494713" y="6457950"/>
          <p14:tracePt t="5158" x="8501063" y="6451600"/>
          <p14:tracePt t="5163" x="8513763" y="6446838"/>
          <p14:tracePt t="5170" x="8524875" y="6434138"/>
          <p14:tracePt t="5176" x="8531225" y="6434138"/>
          <p14:tracePt t="5182" x="8537575" y="6427788"/>
          <p14:tracePt t="5188" x="8543925" y="6421438"/>
          <p14:tracePt t="5188" x="8543925" y="6415088"/>
          <p14:tracePt t="5194" x="8550275" y="6415088"/>
          <p14:tracePt t="5200" x="8550275" y="6408738"/>
          <p14:tracePt t="5206" x="8550275" y="6402388"/>
          <p14:tracePt t="5212" x="8556625" y="6389688"/>
          <p14:tracePt t="5218" x="8556625" y="6383338"/>
          <p14:tracePt t="5224" x="8556625" y="6370638"/>
          <p14:tracePt t="5225" x="8556625" y="6364288"/>
          <p14:tracePt t="5230" x="8556625" y="6353175"/>
          <p14:tracePt t="5231" x="8550275" y="6353175"/>
          <p14:tracePt t="5236" x="8543925" y="6334125"/>
          <p14:tracePt t="5237" x="8537575" y="6327775"/>
          <p14:tracePt t="5242" x="8520113" y="6296025"/>
          <p14:tracePt t="5243" x="8513763" y="6289675"/>
          <p14:tracePt t="5248" x="8488363" y="6259513"/>
          <p14:tracePt t="5249" x="8482013" y="6253163"/>
          <p14:tracePt t="5250" x="8475663" y="6246813"/>
          <p14:tracePt t="5254" x="8443913" y="6202363"/>
          <p14:tracePt t="5255" x="8431213" y="6196013"/>
          <p14:tracePt t="5260" x="8388350" y="6140450"/>
          <p14:tracePt t="5266" x="8326438" y="6059488"/>
          <p14:tracePt t="5267" x="8313738" y="6046788"/>
          <p14:tracePt t="5273" x="8232775" y="5946775"/>
          <p14:tracePt t="5273" x="8226425" y="5940425"/>
          <p14:tracePt t="5274" x="8220075" y="5927725"/>
          <p14:tracePt t="5279" x="8143875" y="5834063"/>
          <p14:tracePt t="5279" x="8126413" y="5810250"/>
          <p14:tracePt t="5280" x="8094663" y="5772150"/>
          <p14:tracePt t="5284" x="8013700" y="5684838"/>
          <p14:tracePt t="5285" x="8001000" y="5659438"/>
          <p14:tracePt t="5291" x="7907338" y="5553075"/>
          <p14:tracePt t="5291" x="7888288" y="5522913"/>
          <p14:tracePt t="5292" x="7862888" y="5497513"/>
          <p14:tracePt t="5297" x="7781925" y="5403850"/>
          <p14:tracePt t="5297" x="7745413" y="5360988"/>
          <p14:tracePt t="5303" x="7669213" y="5267325"/>
          <p14:tracePt t="5304" x="7645400" y="5241925"/>
          <p14:tracePt t="5309" x="7513638" y="5103813"/>
          <p14:tracePt t="5310" x="7488238" y="5080000"/>
          <p14:tracePt t="5315" x="7413625" y="4999038"/>
          <p14:tracePt t="5316" x="7364413" y="4954588"/>
          <p14:tracePt t="5321" x="7270750" y="4860925"/>
          <p14:tracePt t="5322" x="7251700" y="4848225"/>
          <p14:tracePt t="5327" x="7183438" y="4779963"/>
          <p14:tracePt t="5328" x="7164388" y="4760913"/>
          <p14:tracePt t="5333" x="7070725" y="4679950"/>
          <p14:tracePt t="5334" x="7058025" y="4667250"/>
          <p14:tracePt t="5335" x="7045325" y="4654550"/>
          <p14:tracePt t="5339" x="6983413" y="4598988"/>
          <p14:tracePt t="5345" x="6919913" y="4543425"/>
          <p14:tracePt t="5346" x="6902450" y="4524375"/>
          <p14:tracePt t="5351" x="6845300" y="4467225"/>
          <p14:tracePt t="5352" x="6832600" y="4462463"/>
          <p14:tracePt t="5357" x="6764338" y="4386263"/>
          <p14:tracePt t="5358" x="6751638" y="4379913"/>
          <p14:tracePt t="5363" x="6708775" y="4330700"/>
          <p14:tracePt t="5364" x="6702425" y="4318000"/>
          <p14:tracePt t="5365" x="6696075" y="4311650"/>
          <p14:tracePt t="5366" x="6683375" y="4298950"/>
          <p14:tracePt t="5367" x="6677025" y="4286250"/>
          <p14:tracePt t="5369" x="6670675" y="4281488"/>
          <p14:tracePt t="5370" x="6651625" y="4256088"/>
          <p14:tracePt t="5375" x="6615113" y="4211638"/>
          <p14:tracePt t="5376" x="6608763" y="4198938"/>
          <p14:tracePt t="5382" x="6583363" y="4156075"/>
          <p14:tracePt t="5382" x="6570663" y="4143375"/>
          <p14:tracePt t="5383" x="6570663" y="4130675"/>
          <p14:tracePt t="5387" x="6545263" y="4100513"/>
          <p14:tracePt t="5388" x="6538913" y="4087813"/>
          <p14:tracePt t="5394" x="6521450" y="4043363"/>
          <p14:tracePt t="5394" x="6515100" y="4030663"/>
          <p14:tracePt t="5395" x="6508750" y="4024313"/>
          <p14:tracePt t="5396" x="6508750" y="4017963"/>
          <p14:tracePt t="5400" x="6496050" y="3994150"/>
          <p14:tracePt t="5406" x="6464300" y="3937000"/>
          <p14:tracePt t="5406" x="6464300" y="3930650"/>
          <p14:tracePt t="5412" x="6432550" y="3868738"/>
          <p14:tracePt t="5413" x="6432550" y="3862388"/>
          <p14:tracePt t="5414" x="6427788" y="3856038"/>
          <p14:tracePt t="5418" x="6408738" y="3813175"/>
          <p14:tracePt t="5418" x="6402388" y="3806825"/>
          <p14:tracePt t="5419" x="6402388" y="3794125"/>
          <p14:tracePt t="5424" x="6383338" y="3756025"/>
          <p14:tracePt t="5424" x="6376988" y="3749675"/>
          <p14:tracePt t="5430" x="6351588" y="3694113"/>
          <p14:tracePt t="5431" x="6345238" y="3687763"/>
          <p14:tracePt t="5436" x="6321425" y="3632200"/>
          <p14:tracePt t="5442" x="6296025" y="3581400"/>
          <p14:tracePt t="5443" x="6289675" y="3568700"/>
          <p14:tracePt t="5444" x="6283325" y="3563938"/>
          <p14:tracePt t="5448" x="6264275" y="3525838"/>
          <p14:tracePt t="5454" x="6234113" y="3470275"/>
          <p14:tracePt t="5455" x="6227763" y="3457575"/>
          <p14:tracePt t="5460" x="6196013" y="3413125"/>
          <p14:tracePt t="5461" x="6189663" y="3400425"/>
          <p14:tracePt t="5462" x="6183313" y="3387725"/>
          <p14:tracePt t="5466" x="6164263" y="3357563"/>
          <p14:tracePt t="5472" x="6108700" y="3282950"/>
          <p14:tracePt t="5473" x="6102350" y="3270250"/>
          <p14:tracePt t="5480" x="6057900" y="3219450"/>
          <p14:tracePt t="5480" x="6057900" y="3206750"/>
          <p14:tracePt t="5485" x="6034088" y="3182938"/>
          <p14:tracePt t="5485" x="6027738" y="3170238"/>
          <p14:tracePt t="5486" x="6021388" y="3170238"/>
          <p14:tracePt t="5497" x="5957888" y="3089275"/>
          <p14:tracePt t="5503" x="5934075" y="3063875"/>
          <p14:tracePt t="5503" x="5927725" y="3057525"/>
          <p14:tracePt t="5509" x="5902325" y="3038475"/>
          <p14:tracePt t="5509" x="5902325" y="3032125"/>
          <p14:tracePt t="5510" x="5895975" y="3021013"/>
          <p14:tracePt t="5515" x="5870575" y="3001963"/>
          <p14:tracePt t="5521" x="5840413" y="2963863"/>
          <p14:tracePt t="5522" x="5834063" y="2957513"/>
          <p14:tracePt t="5527" x="5802313" y="2932113"/>
          <p14:tracePt t="5533" x="5770563" y="2908300"/>
          <p14:tracePt t="5540" x="5734050" y="2876550"/>
          <p14:tracePt t="5540" x="5727700" y="2870200"/>
          <p14:tracePt t="5545" x="5702300" y="2844800"/>
          <p14:tracePt t="5546" x="5689600" y="2844800"/>
          <p14:tracePt t="5547" x="5689600" y="2833688"/>
          <p14:tracePt t="5557" x="5608638" y="2776538"/>
          <p14:tracePt t="5563" x="5559425" y="2733675"/>
          <p14:tracePt t="5570" x="5508625" y="2701925"/>
          <p14:tracePt t="5576" x="5465763" y="2663825"/>
          <p14:tracePt t="5576" x="5459413" y="2663825"/>
          <p14:tracePt t="5582" x="5427663" y="2640013"/>
          <p14:tracePt t="5588" x="5383213" y="2614613"/>
          <p14:tracePt t="5588" x="5378450" y="2608263"/>
          <p14:tracePt t="5594" x="5353050" y="2595563"/>
          <p14:tracePt t="5594" x="5346700" y="2589213"/>
          <p14:tracePt t="5599" x="5327650" y="2576513"/>
          <p14:tracePt t="5600" x="5314950" y="2576513"/>
          <p14:tracePt t="5601" x="5302250" y="2571750"/>
          <p14:tracePt t="5606" x="5284788" y="2559050"/>
          <p14:tracePt t="5612" x="5259388" y="2546350"/>
          <p14:tracePt t="5613" x="5253038" y="2546350"/>
          <p14:tracePt t="5618" x="5221288" y="2533650"/>
          <p14:tracePt t="5624" x="5191125" y="2514600"/>
          <p14:tracePt t="5630" x="5172075" y="2508250"/>
          <p14:tracePt t="5630" x="5165725" y="2501900"/>
          <p14:tracePt t="5636" x="5127625" y="2482850"/>
          <p14:tracePt t="5642" x="5102225" y="2471738"/>
          <p14:tracePt t="5648" x="5072063" y="2452688"/>
          <p14:tracePt t="5654" x="5033963" y="2433638"/>
          <p14:tracePt t="5655" x="5027613" y="2433638"/>
          <p14:tracePt t="5662" x="4997450" y="2420938"/>
          <p14:tracePt t="5666" x="4965700" y="2401888"/>
          <p14:tracePt t="5667" x="4959350" y="2401888"/>
          <p14:tracePt t="5667" x="4953000" y="2395538"/>
          <p14:tracePt t="5678" x="4884738" y="2365375"/>
          <p14:tracePt t="5679" x="4865688" y="2352675"/>
          <p14:tracePt t="5684" x="4840288" y="2346325"/>
          <p14:tracePt t="5685" x="4827588" y="2339975"/>
          <p14:tracePt t="5691" x="4784725" y="2320925"/>
          <p14:tracePt t="5691" x="4778375" y="2314575"/>
          <p14:tracePt t="5697" x="4733925" y="2297113"/>
          <p14:tracePt t="5698" x="4727575" y="2290763"/>
          <p14:tracePt t="5703" x="4678363" y="2265363"/>
          <p14:tracePt t="5709" x="4610100" y="2227263"/>
          <p14:tracePt t="5710" x="4603750" y="2227263"/>
          <p14:tracePt t="5715" x="4572000" y="2214563"/>
          <p14:tracePt t="5715" x="4565650" y="2209800"/>
          <p14:tracePt t="5716" x="4559300" y="2209800"/>
          <p14:tracePt t="5721" x="4522788" y="2190750"/>
          <p14:tracePt t="5722" x="4522788" y="2184400"/>
          <p14:tracePt t="5727" x="4478338" y="2165350"/>
          <p14:tracePt t="5728" x="4471988" y="2159000"/>
          <p14:tracePt t="5733" x="4422775" y="2146300"/>
          <p14:tracePt t="5734" x="4416425" y="2139950"/>
          <p14:tracePt t="5740" x="4371975" y="2116138"/>
          <p14:tracePt t="5740" x="4365625" y="2116138"/>
          <p14:tracePt t="5741" x="4352925" y="2109788"/>
          <p14:tracePt t="5745" x="4329113" y="2103438"/>
          <p14:tracePt t="5746" x="4322763" y="2097088"/>
          <p14:tracePt t="5751" x="4278313" y="2084388"/>
          <p14:tracePt t="5757" x="4240213" y="2078038"/>
          <p14:tracePt t="5758" x="4235450" y="2071688"/>
          <p14:tracePt t="5758" x="4229100" y="2071688"/>
          <p14:tracePt t="5763" x="4184650" y="2058988"/>
          <p14:tracePt t="5764" x="4178300" y="2058988"/>
          <p14:tracePt t="5769" x="4141788" y="2052638"/>
          <p14:tracePt t="5770" x="4135438" y="2052638"/>
          <p14:tracePt t="5775" x="4103688" y="2046288"/>
          <p14:tracePt t="5781" x="4065588" y="2046288"/>
          <p14:tracePt t="5782" x="4059238" y="2046288"/>
          <p14:tracePt t="5783" x="4048125" y="2046288"/>
          <p14:tracePt t="5787" x="4035425" y="2046288"/>
          <p14:tracePt t="5788" x="4022725" y="2046288"/>
          <p14:tracePt t="5793" x="3997325" y="2046288"/>
          <p14:tracePt t="5794" x="3990975" y="2046288"/>
          <p14:tracePt t="5800" x="3959225" y="2046288"/>
          <p14:tracePt t="5805" x="3922713" y="2058988"/>
          <p14:tracePt t="5811" x="3897313" y="2065338"/>
          <p14:tracePt t="5812" x="3890963" y="2071688"/>
          <p14:tracePt t="5813" x="3884613" y="2071688"/>
          <p14:tracePt t="5818" x="3865563" y="2078038"/>
          <p14:tracePt t="5824" x="3835400" y="2097088"/>
          <p14:tracePt t="5824" x="3829050" y="2097088"/>
          <p14:tracePt t="5825" x="3822700" y="2097088"/>
          <p14:tracePt t="5830" x="3810000" y="2109788"/>
          <p14:tracePt t="5831" x="3803650" y="2116138"/>
          <p14:tracePt t="5836" x="3778250" y="2133600"/>
          <p14:tracePt t="5836" x="3771900" y="2133600"/>
          <p14:tracePt t="5842" x="3735388" y="2165350"/>
          <p14:tracePt t="5848" x="3703638" y="2184400"/>
          <p14:tracePt t="5849" x="3697288" y="2190750"/>
          <p14:tracePt t="5854" x="3671888" y="2214563"/>
          <p14:tracePt t="5855" x="3660775" y="2220913"/>
          <p14:tracePt t="5860" x="3641725" y="2233613"/>
          <p14:tracePt t="5861" x="3641725" y="2239963"/>
          <p14:tracePt t="5866" x="3603625" y="2271713"/>
          <p14:tracePt t="5872" x="3578225" y="2297113"/>
          <p14:tracePt t="5873" x="3571875" y="2301875"/>
          <p14:tracePt t="5878" x="3554413" y="2327275"/>
          <p14:tracePt t="5879" x="3548063" y="2333625"/>
          <p14:tracePt t="5880" x="3541713" y="2339975"/>
          <p14:tracePt t="5884" x="3529013" y="2359025"/>
          <p14:tracePt t="5885" x="3522663" y="2365375"/>
          <p14:tracePt t="5890" x="3503613" y="2395538"/>
          <p14:tracePt t="5891" x="3497263" y="2401888"/>
          <p14:tracePt t="5896" x="3484563" y="2427288"/>
          <p14:tracePt t="5897" x="3478213" y="2433638"/>
          <p14:tracePt t="5902" x="3473450" y="2452688"/>
          <p14:tracePt t="5903" x="3467100" y="2465388"/>
          <p14:tracePt t="5908" x="3454400" y="2489200"/>
          <p14:tracePt t="5914" x="3441700" y="2514600"/>
          <p14:tracePt t="5915" x="3435350" y="2520950"/>
          <p14:tracePt t="5921" x="3429000" y="2552700"/>
          <p14:tracePt t="5927" x="3422650" y="2571750"/>
          <p14:tracePt t="5927" x="3422650" y="2576513"/>
          <p14:tracePt t="5928" x="3416300" y="2576513"/>
          <p14:tracePt t="5933" x="3416300" y="2595563"/>
          <p14:tracePt t="5939" x="3409950" y="2620963"/>
          <p14:tracePt t="5939" x="3403600" y="2627313"/>
          <p14:tracePt t="5940" x="3403600" y="2633663"/>
          <p14:tracePt t="5945" x="3403600" y="2652713"/>
          <p14:tracePt t="5951" x="3403600" y="2670175"/>
          <p14:tracePt t="5957" x="3403600" y="2695575"/>
          <p14:tracePt t="5963" x="3403600" y="2708275"/>
          <p14:tracePt t="5969" x="3403600" y="2727325"/>
          <p14:tracePt t="5975" x="3403600" y="2746375"/>
          <p14:tracePt t="5976" x="3403600" y="2752725"/>
          <p14:tracePt t="5981" x="3403600" y="2770188"/>
          <p14:tracePt t="5987" x="3403600" y="2789238"/>
          <p14:tracePt t="5994" x="3403600" y="2814638"/>
          <p14:tracePt t="5994" x="3409950" y="2814638"/>
          <p14:tracePt t="6000" x="3416300" y="2840038"/>
          <p14:tracePt t="6006" x="3422650" y="2857500"/>
          <p14:tracePt t="6012" x="3435350" y="2889250"/>
          <p14:tracePt t="6018" x="3441700" y="2901950"/>
          <p14:tracePt t="6018" x="3448050" y="2908300"/>
          <p14:tracePt t="6024" x="3454400" y="2927350"/>
          <p14:tracePt t="6030" x="3460750" y="2938463"/>
          <p14:tracePt t="6036" x="3467100" y="2957513"/>
          <p14:tracePt t="6042" x="3473450" y="2963863"/>
          <p14:tracePt t="6042" x="3473450" y="2970213"/>
          <p14:tracePt t="6048" x="3478213" y="2982913"/>
          <p14:tracePt t="6054" x="3484563" y="2989263"/>
          <p14:tracePt t="6060" x="3497263" y="3008313"/>
          <p14:tracePt t="6066" x="3503613" y="3021013"/>
          <p14:tracePt t="6067" x="3509963" y="3021013"/>
          <p14:tracePt t="6067" x="3509963" y="3025775"/>
          <p14:tracePt t="6072" x="3522663" y="3038475"/>
          <p14:tracePt t="6078" x="3535363" y="3057525"/>
          <p14:tracePt t="6084" x="3560763" y="3089275"/>
          <p14:tracePt t="6091" x="3578225" y="3108325"/>
          <p14:tracePt t="6092" x="3590925" y="3119438"/>
          <p14:tracePt t="6097" x="3609975" y="3138488"/>
          <p14:tracePt t="6103" x="3641725" y="3170238"/>
          <p14:tracePt t="6109" x="3678238" y="3195638"/>
          <p14:tracePt t="6110" x="3697288" y="3213100"/>
          <p14:tracePt t="6111" x="3703638" y="3213100"/>
          <p14:tracePt t="6115" x="3722688" y="3225800"/>
          <p14:tracePt t="6116" x="3729038" y="3232150"/>
          <p14:tracePt t="6116" x="3735388" y="3232150"/>
          <p14:tracePt t="6117" x="3741738" y="3232150"/>
          <p14:tracePt t="6118" x="3741738" y="3238500"/>
          <p14:tracePt t="6121" x="3754438" y="3244850"/>
          <p14:tracePt t="6127" x="3784600" y="3263900"/>
          <p14:tracePt t="6133" x="3816350" y="3276600"/>
          <p14:tracePt t="6134" x="3822700" y="3276600"/>
          <p14:tracePt t="6134" x="3829050" y="3282950"/>
          <p14:tracePt t="6139" x="3848100" y="3289300"/>
          <p14:tracePt t="6146" x="3878263" y="3300413"/>
          <p14:tracePt t="6151" x="3903663" y="3306763"/>
          <p14:tracePt t="6152" x="3910013" y="3306763"/>
          <p14:tracePt t="6157" x="3941763" y="3319463"/>
          <p14:tracePt t="6163" x="3971925" y="3332163"/>
          <p14:tracePt t="6169" x="4010025" y="3338513"/>
          <p14:tracePt t="6176" x="4052888" y="3351213"/>
          <p14:tracePt t="6177" x="4059238" y="3351213"/>
          <p14:tracePt t="6181" x="4103688" y="3363913"/>
          <p14:tracePt t="6182" x="4116388" y="3363913"/>
          <p14:tracePt t="6193" x="4216400" y="3382963"/>
          <p14:tracePt t="6199" x="4271963" y="3382963"/>
          <p14:tracePt t="6200" x="4278313" y="3387725"/>
          <p14:tracePt t="6201" x="4291013" y="3387725"/>
          <p14:tracePt t="6205" x="4322763" y="3394075"/>
          <p14:tracePt t="6206" x="4340225" y="3394075"/>
          <p14:tracePt t="6211" x="4391025" y="3394075"/>
          <p14:tracePt t="6218" x="4433888" y="3400425"/>
          <p14:tracePt t="6218" x="4440238" y="3400425"/>
          <p14:tracePt t="6224" x="4491038" y="3406775"/>
          <p14:tracePt t="6224" x="4503738" y="3406775"/>
          <p14:tracePt t="6230" x="4546600" y="3406775"/>
          <p14:tracePt t="6230" x="4552950" y="3406775"/>
          <p14:tracePt t="6231" x="4565650" y="3406775"/>
          <p14:tracePt t="6236" x="4597400" y="3406775"/>
          <p14:tracePt t="6236" x="4610100" y="3413125"/>
          <p14:tracePt t="6242" x="4646613" y="3413125"/>
          <p14:tracePt t="6242" x="4659313" y="3413125"/>
          <p14:tracePt t="6248" x="4697413" y="3413125"/>
          <p14:tracePt t="6249" x="4703763" y="3413125"/>
          <p14:tracePt t="6249" x="4714875" y="3413125"/>
          <p14:tracePt t="6254" x="4759325" y="3413125"/>
          <p14:tracePt t="6254" x="4772025" y="3413125"/>
          <p14:tracePt t="6260" x="4821238" y="3413125"/>
          <p14:tracePt t="6261" x="4827588" y="3413125"/>
          <p14:tracePt t="6266" x="4878388" y="3413125"/>
          <p14:tracePt t="6272" x="4927600" y="3413125"/>
          <p14:tracePt t="6278" x="4978400" y="3413125"/>
          <p14:tracePt t="6279" x="4984750" y="3413125"/>
          <p14:tracePt t="6284" x="5046663" y="3406775"/>
          <p14:tracePt t="6290" x="5108575" y="3387725"/>
          <p14:tracePt t="6296" x="5172075" y="3370263"/>
          <p14:tracePt t="6297" x="5184775" y="3370263"/>
          <p14:tracePt t="6302" x="5221288" y="3351213"/>
          <p14:tracePt t="6303" x="5233988" y="3351213"/>
          <p14:tracePt t="6308" x="5278438" y="3338513"/>
          <p14:tracePt t="6309" x="5284788" y="3332163"/>
          <p14:tracePt t="6310" x="5289550" y="3332163"/>
          <p14:tracePt t="6314" x="5314950" y="3325813"/>
          <p14:tracePt t="6315" x="5334000" y="3319463"/>
          <p14:tracePt t="6316" x="5340350" y="3313113"/>
          <p14:tracePt t="6321" x="5378450" y="3306763"/>
          <p14:tracePt t="6321" x="5383213" y="3300413"/>
          <p14:tracePt t="6322" x="5389563" y="3294063"/>
          <p14:tracePt t="6326" x="5434013" y="3282950"/>
          <p14:tracePt t="6327" x="5440363" y="3276600"/>
          <p14:tracePt t="6332" x="5483225" y="3263900"/>
          <p14:tracePt t="6333" x="5489575" y="3263900"/>
          <p14:tracePt t="6334" x="5495925" y="3257550"/>
          <p14:tracePt t="6339" x="5527675" y="3244850"/>
          <p14:tracePt t="6339" x="5534025" y="3244850"/>
          <p14:tracePt t="6340" x="5546725" y="3238500"/>
          <p14:tracePt t="6345" x="5572125" y="3225800"/>
          <p14:tracePt t="6346" x="5602288" y="3213100"/>
          <p14:tracePt t="6346" x="5608638" y="3206750"/>
          <p14:tracePt t="6351" x="5640388" y="3201988"/>
          <p14:tracePt t="6357" x="5689600" y="3176588"/>
          <p14:tracePt t="6357" x="5695950" y="3176588"/>
          <p14:tracePt t="6363" x="5740400" y="3157538"/>
          <p14:tracePt t="6364" x="5740400" y="3151188"/>
          <p14:tracePt t="6365" x="5753100" y="3151188"/>
          <p14:tracePt t="6365" x="5759450" y="3151188"/>
          <p14:tracePt t="6369" x="5783263" y="3138488"/>
          <p14:tracePt t="6370" x="5795963" y="3125788"/>
          <p14:tracePt t="6376" x="5840413" y="3108325"/>
          <p14:tracePt t="6376" x="5846763" y="3101975"/>
          <p14:tracePt t="6377" x="5853113" y="3095625"/>
          <p14:tracePt t="6381" x="5876925" y="3082925"/>
          <p14:tracePt t="6382" x="5889625" y="3076575"/>
          <p14:tracePt t="6393" x="5940425" y="3038475"/>
          <p14:tracePt t="6399" x="5976938" y="3008313"/>
          <p14:tracePt t="6405" x="6008688" y="2982913"/>
          <p14:tracePt t="6406" x="6008688" y="2976563"/>
          <p14:tracePt t="6412" x="6034088" y="2944813"/>
          <p14:tracePt t="6412" x="6040438" y="2938463"/>
          <p14:tracePt t="6413" x="6046788" y="2938463"/>
          <p14:tracePt t="6417" x="6051550" y="2921000"/>
          <p14:tracePt t="6418" x="6057900" y="2908300"/>
          <p14:tracePt t="6419" x="6064250" y="2901950"/>
          <p14:tracePt t="6423" x="6076950" y="2882900"/>
          <p14:tracePt t="6429" x="6102350" y="2844800"/>
          <p14:tracePt t="6430" x="6102350" y="2833688"/>
          <p14:tracePt t="6436" x="6121400" y="2795588"/>
          <p14:tracePt t="6436" x="6127750" y="2782888"/>
          <p14:tracePt t="6437" x="6127750" y="2776538"/>
          <p14:tracePt t="6441" x="6140450" y="2746375"/>
          <p14:tracePt t="6442" x="6140450" y="2733675"/>
          <p14:tracePt t="6443" x="6145213" y="2727325"/>
          <p14:tracePt t="6448" x="6151563" y="2689225"/>
          <p14:tracePt t="6448" x="6151563" y="2682875"/>
          <p14:tracePt t="6449" x="6151563" y="2663825"/>
          <p14:tracePt t="6454" x="6157913" y="2633663"/>
          <p14:tracePt t="6454" x="6164263" y="2627313"/>
          <p14:tracePt t="6460" x="6164263" y="2571750"/>
          <p14:tracePt t="6466" x="6164263" y="2520950"/>
          <p14:tracePt t="6467" x="6164263" y="2514600"/>
          <p14:tracePt t="6472" x="6164263" y="2465388"/>
          <p14:tracePt t="6472" x="6164263" y="2452688"/>
          <p14:tracePt t="6478" x="6164263" y="2401888"/>
          <p14:tracePt t="6479" x="6157913" y="2390775"/>
          <p14:tracePt t="6484" x="6151563" y="2346325"/>
          <p14:tracePt t="6490" x="6140450" y="2297113"/>
          <p14:tracePt t="6496" x="6127750" y="2252663"/>
          <p14:tracePt t="6502" x="6121400" y="2214563"/>
          <p14:tracePt t="6503" x="6115050" y="2209800"/>
          <p14:tracePt t="6508" x="6096000" y="2178050"/>
          <p14:tracePt t="6509" x="6096000" y="2165350"/>
          <p14:tracePt t="6514" x="6076950" y="2133600"/>
          <p14:tracePt t="6520" x="6051550" y="2097088"/>
          <p14:tracePt t="6521" x="6046788" y="2084388"/>
          <p14:tracePt t="6527" x="6027738" y="2058988"/>
          <p14:tracePt t="6527" x="6027738" y="2052638"/>
          <p14:tracePt t="6533" x="6002338" y="2033588"/>
          <p14:tracePt t="6533" x="5995988" y="2028825"/>
          <p14:tracePt t="6539" x="5970588" y="2009775"/>
          <p14:tracePt t="6539" x="5970588" y="2003425"/>
          <p14:tracePt t="6540" x="5964238" y="2003425"/>
          <p14:tracePt t="6545" x="5953125" y="1990725"/>
          <p14:tracePt t="6545" x="5953125" y="1984375"/>
          <p14:tracePt t="6546" x="5946775" y="1978025"/>
          <p14:tracePt t="6551" x="5927725" y="1965325"/>
          <p14:tracePt t="6551" x="5921375" y="1958975"/>
          <p14:tracePt t="6557" x="5902325" y="1946275"/>
          <p14:tracePt t="6557" x="5895975" y="1946275"/>
          <p14:tracePt t="6558" x="5889625" y="1939925"/>
          <p14:tracePt t="6563" x="5870575" y="1928813"/>
          <p14:tracePt t="6569" x="5846763" y="1916113"/>
          <p14:tracePt t="6575" x="5827713" y="1909763"/>
          <p14:tracePt t="6576" x="5821363" y="1897063"/>
          <p14:tracePt t="6581" x="5789613" y="1890713"/>
          <p14:tracePt t="6587" x="5764213" y="1878013"/>
          <p14:tracePt t="6593" x="5721350" y="1865313"/>
          <p14:tracePt t="6599" x="5689600" y="1858963"/>
          <p14:tracePt t="6600" x="5689600" y="1852613"/>
          <p14:tracePt t="6605" x="5659438" y="1847850"/>
          <p14:tracePt t="6612" x="5608638" y="1841500"/>
          <p14:tracePt t="6612" x="5608638" y="1835150"/>
          <p14:tracePt t="6617" x="5576888" y="1828800"/>
          <p14:tracePt t="6623" x="5534025" y="1822450"/>
          <p14:tracePt t="6624" x="5527675" y="1822450"/>
          <p14:tracePt t="6629" x="5483225" y="1816100"/>
          <p14:tracePt t="6630" x="5476875" y="1809750"/>
          <p14:tracePt t="6635" x="5434013" y="1803400"/>
          <p14:tracePt t="6636" x="5421313" y="1803400"/>
          <p14:tracePt t="6641" x="5389563" y="1797050"/>
          <p14:tracePt t="6642" x="5372100" y="1797050"/>
          <p14:tracePt t="6648" x="5327650" y="1790700"/>
          <p14:tracePt t="6648" x="5321300" y="1790700"/>
          <p14:tracePt t="6649" x="5314950" y="1790700"/>
          <p14:tracePt t="6650" x="5308600" y="1790700"/>
          <p14:tracePt t="6654" x="5289550" y="1790700"/>
          <p14:tracePt t="6654" x="5278438" y="1790700"/>
          <p14:tracePt t="6655" x="5272088" y="1784350"/>
          <p14:tracePt t="6660" x="5240338" y="1778000"/>
          <p14:tracePt t="6660" x="5227638" y="1778000"/>
          <p14:tracePt t="6666" x="5191125" y="1778000"/>
          <p14:tracePt t="6672" x="5165725" y="1778000"/>
          <p14:tracePt t="6672" x="5159375" y="1778000"/>
          <p14:tracePt t="6678" x="5127625" y="1778000"/>
          <p14:tracePt t="6684" x="5102225" y="1778000"/>
          <p14:tracePt t="6690" x="5078413" y="1778000"/>
          <p14:tracePt t="6696" x="5059363" y="1778000"/>
          <p14:tracePt t="6702" x="5040313" y="1784350"/>
          <p14:tracePt t="6703" x="5033963" y="1784350"/>
          <p14:tracePt t="6708" x="5014913" y="1790700"/>
          <p14:tracePt t="6709" x="5008563" y="1790700"/>
          <p14:tracePt t="6714" x="4991100" y="1790700"/>
          <p14:tracePt t="6720" x="4972050" y="1797050"/>
          <p14:tracePt t="6721" x="4965700" y="1797050"/>
          <p14:tracePt t="6726" x="4953000" y="1803400"/>
          <p14:tracePt t="6732" x="4927600" y="1809750"/>
          <p14:tracePt t="6733" x="4921250" y="1809750"/>
          <p14:tracePt t="6739" x="4903788" y="1822450"/>
          <p14:tracePt t="6739" x="4897438" y="1822450"/>
          <p14:tracePt t="6745" x="4884738" y="1828800"/>
          <p14:tracePt t="6745" x="4884738" y="1835150"/>
          <p14:tracePt t="6746" x="4872038" y="1835150"/>
          <p14:tracePt t="6751" x="4859338" y="1841500"/>
          <p14:tracePt t="6757" x="4840288" y="1852613"/>
          <p14:tracePt t="6757" x="4833938" y="1852613"/>
          <p14:tracePt t="6763" x="4814888" y="1858963"/>
          <p14:tracePt t="6769" x="4791075" y="1878013"/>
          <p14:tracePt t="6775" x="4772025" y="1890713"/>
          <p14:tracePt t="6776" x="4765675" y="1890713"/>
          <p14:tracePt t="6776" x="4765675" y="1897063"/>
          <p14:tracePt t="6781" x="4746625" y="1903413"/>
          <p14:tracePt t="6787" x="4727575" y="1916113"/>
          <p14:tracePt t="6793" x="4710113" y="1928813"/>
          <p14:tracePt t="6793" x="4703763" y="1928813"/>
          <p14:tracePt t="6799" x="4684713" y="1939925"/>
          <p14:tracePt t="6805" x="4659313" y="1958975"/>
          <p14:tracePt t="6811" x="4640263" y="1971675"/>
          <p14:tracePt t="6812" x="4633913" y="1978025"/>
          <p14:tracePt t="6813" x="4627563" y="1978025"/>
          <p14:tracePt t="6817" x="4621213" y="1984375"/>
          <p14:tracePt t="6818" x="4616450" y="1990725"/>
          <p14:tracePt t="6819" x="4610100" y="1990725"/>
          <p14:tracePt t="6824" x="4591050" y="2003425"/>
          <p14:tracePt t="6824" x="4591050" y="2009775"/>
          <p14:tracePt t="6829" x="4572000" y="2016125"/>
          <p14:tracePt t="6830" x="4559300" y="2022475"/>
          <p14:tracePt t="6831" x="4559300" y="2028825"/>
          <p14:tracePt t="6835" x="4546600" y="2033588"/>
          <p14:tracePt t="6836" x="4540250" y="2039938"/>
          <p14:tracePt t="6841" x="4522788" y="2052638"/>
          <p14:tracePt t="6842" x="4516438" y="2052638"/>
          <p14:tracePt t="6847" x="4503738" y="2071688"/>
          <p14:tracePt t="6848" x="4497388" y="2071688"/>
          <p14:tracePt t="6853" x="4478338" y="2084388"/>
          <p14:tracePt t="6859" x="4465638" y="2097088"/>
          <p14:tracePt t="6860" x="4465638" y="2103438"/>
          <p14:tracePt t="6866" x="4446588" y="2116138"/>
          <p14:tracePt t="6867" x="4440238" y="2120900"/>
          <p14:tracePt t="6872" x="4433888" y="2133600"/>
          <p14:tracePt t="6872" x="4429125" y="2133600"/>
          <p14:tracePt t="6873" x="4429125" y="2139950"/>
          <p14:tracePt t="6878" x="4416425" y="2152650"/>
          <p14:tracePt t="6884" x="4397375" y="2178050"/>
          <p14:tracePt t="6885" x="4391025" y="2178050"/>
          <p14:tracePt t="6890" x="4384675" y="2190750"/>
          <p14:tracePt t="6891" x="4378325" y="2197100"/>
          <p14:tracePt t="6896" x="4365625" y="2209800"/>
          <p14:tracePt t="6902" x="4346575" y="2233613"/>
          <p14:tracePt t="6908" x="4333875" y="2252663"/>
          <p14:tracePt t="6909" x="4329113" y="2252663"/>
          <p14:tracePt t="6914" x="4316413" y="2265363"/>
          <p14:tracePt t="6920" x="4303713" y="2284413"/>
          <p14:tracePt t="6921" x="4297363" y="2284413"/>
          <p14:tracePt t="6926" x="4291013" y="2290763"/>
          <p14:tracePt t="6927" x="4291013" y="2297113"/>
          <p14:tracePt t="6928" x="4284663" y="2301875"/>
          <p14:tracePt t="6932" x="4278313" y="2308225"/>
          <p14:tracePt t="6933" x="4271963" y="2308225"/>
          <p14:tracePt t="6938" x="4265613" y="2327275"/>
          <p14:tracePt t="6944" x="4252913" y="2339975"/>
          <p14:tracePt t="6951" x="4246563" y="2352675"/>
          <p14:tracePt t="6952" x="4246563" y="2359025"/>
          <p14:tracePt t="6952" x="4240213" y="2365375"/>
          <p14:tracePt t="6956" x="4235450" y="2378075"/>
          <p14:tracePt t="6963" x="4222750" y="2395538"/>
          <p14:tracePt t="6963" x="4222750" y="2401888"/>
          <p14:tracePt t="6968" x="4216400" y="2414588"/>
          <p14:tracePt t="6969" x="4216400" y="2420938"/>
          <p14:tracePt t="6970" x="4210050" y="2420938"/>
          <p14:tracePt t="6975" x="4210050" y="2433638"/>
          <p14:tracePt t="6981" x="4197350" y="2446338"/>
          <p14:tracePt t="6987" x="4191000" y="2465388"/>
          <p14:tracePt t="6987" x="4191000" y="2471738"/>
          <p14:tracePt t="6993" x="4184650" y="2482850"/>
          <p14:tracePt t="6999" x="4178300" y="2501900"/>
          <p14:tracePt t="7005" x="4171950" y="2514600"/>
          <p14:tracePt t="7011" x="4165600" y="2527300"/>
          <p14:tracePt t="7017" x="4165600" y="2540000"/>
          <p14:tracePt t="7023" x="4165600" y="2559050"/>
          <p14:tracePt t="7024" x="4159250" y="2559050"/>
          <p14:tracePt t="7029" x="4159250" y="2571750"/>
          <p14:tracePt t="7030" x="4159250" y="2576513"/>
          <p14:tracePt t="7035" x="4159250" y="2582863"/>
          <p14:tracePt t="7036" x="4159250" y="2589213"/>
          <p14:tracePt t="7041" x="4159250" y="2601913"/>
          <p14:tracePt t="7047" x="4152900" y="2620963"/>
          <p14:tracePt t="7048" x="4152900" y="2627313"/>
          <p14:tracePt t="7054" x="4152900" y="2633663"/>
          <p14:tracePt t="7054" x="4152900" y="2640013"/>
          <p14:tracePt t="7055" x="4152900" y="2646363"/>
          <p14:tracePt t="7059" x="4152900" y="2652713"/>
          <p14:tracePt t="7060" x="4152900" y="2659063"/>
          <p14:tracePt t="7065" x="4152900" y="2670175"/>
          <p14:tracePt t="7071" x="4152900" y="2682875"/>
          <p14:tracePt t="7072" x="4152900" y="2689225"/>
          <p14:tracePt t="7078" x="4152900" y="2708275"/>
          <p14:tracePt t="7084" x="4152900" y="2720975"/>
          <p14:tracePt t="7084" x="4152900" y="2727325"/>
          <p14:tracePt t="7090" x="4152900" y="2740025"/>
          <p14:tracePt t="7096" x="4152900" y="2752725"/>
          <p14:tracePt t="7102" x="4152900" y="2763838"/>
          <p14:tracePt t="7108" x="4159250" y="2770188"/>
          <p14:tracePt t="7114" x="4159250" y="2782888"/>
          <p14:tracePt t="7120" x="4159250" y="2789238"/>
          <p14:tracePt t="7126" x="4159250" y="2801938"/>
          <p14:tracePt t="7132" x="4165600" y="2814638"/>
          <p14:tracePt t="7140" x="4178300" y="2827338"/>
          <p14:tracePt t="7144" x="4178300" y="2840038"/>
          <p14:tracePt t="7157" x="4184650" y="2870200"/>
          <p14:tracePt t="7163" x="4191000" y="2876550"/>
          <p14:tracePt t="7169" x="4197350" y="2895600"/>
          <p14:tracePt t="7175" x="4203700" y="2901950"/>
          <p14:tracePt t="7175" x="4203700" y="2908300"/>
          <p14:tracePt t="7181" x="4203700" y="2914650"/>
          <p14:tracePt t="7181" x="4210050" y="2921000"/>
          <p14:tracePt t="7187" x="4210050" y="2927350"/>
          <p14:tracePt t="7193" x="4216400" y="2932113"/>
          <p14:tracePt t="7199" x="4222750" y="2944813"/>
          <p14:tracePt t="7205" x="4229100" y="2951163"/>
          <p14:tracePt t="7211" x="4229100" y="2957513"/>
          <p14:tracePt t="7217" x="4229100" y="2963863"/>
          <p14:tracePt t="7223" x="4235450" y="2963863"/>
          <p14:tracePt t="7229" x="4235450" y="2970213"/>
          <p14:tracePt t="7258" x="4240213" y="2970213"/>
          <p14:tracePt t="7259" x="4240213" y="2976563"/>
          <p14:tracePt t="7269" x="4240213" y="2982913"/>
          <p14:tracePt t="7272" x="4246563" y="2982913"/>
          <p14:tracePt t="7282" x="4246563" y="2989263"/>
          <p14:tracePt t="7284" x="4252913" y="2989263"/>
          <p14:tracePt t="7290" x="4252913" y="2995613"/>
          <p14:tracePt t="7296" x="4259263" y="2995613"/>
          <p14:tracePt t="7424" x="4265613" y="2995613"/>
          <p14:tracePt t="7428" x="4271963" y="2995613"/>
          <p14:tracePt t="7430" x="4271963" y="3001963"/>
          <p14:tracePt t="7435" x="4284663" y="3001963"/>
          <p14:tracePt t="7441" x="4297363" y="3008313"/>
          <p14:tracePt t="7447" x="4310063" y="3008313"/>
          <p14:tracePt t="7453" x="4329113" y="3014663"/>
          <p14:tracePt t="7459" x="4333875" y="3021013"/>
          <p14:tracePt t="7465" x="4346575" y="3025775"/>
          <p14:tracePt t="7471" x="4352925" y="3025775"/>
          <p14:tracePt t="7472" x="4359275" y="3025775"/>
          <p14:tracePt t="7478" x="4365625" y="3025775"/>
          <p14:tracePt t="7484" x="4371975" y="3032125"/>
          <p14:tracePt t="7490" x="4378325" y="3032125"/>
          <p14:tracePt t="7496" x="4384675" y="3032125"/>
          <p14:tracePt t="7504" x="4391025" y="3032125"/>
          <p14:tracePt t="7670" x="4397375" y="3032125"/>
          <p14:tracePt t="7678" x="4403725" y="3032125"/>
          <p14:tracePt t="7682" x="4410075" y="3032125"/>
          <p14:tracePt t="7687" x="4416425" y="3032125"/>
          <p14:tracePt t="7692" x="4422775" y="3032125"/>
          <p14:tracePt t="7696" x="4429125" y="3032125"/>
          <p14:tracePt t="7702" x="4433888" y="3032125"/>
          <p14:tracePt t="7708" x="4440238" y="3032125"/>
          <p14:tracePt t="7714" x="4446588" y="3032125"/>
          <p14:tracePt t="7720" x="4459288" y="3032125"/>
          <p14:tracePt t="7726" x="4465638" y="3032125"/>
          <p14:tracePt t="7732" x="4471988" y="3032125"/>
          <p14:tracePt t="7738" x="4484688" y="3025775"/>
          <p14:tracePt t="7744" x="4491038" y="3025775"/>
          <p14:tracePt t="7750" x="4497388" y="3021013"/>
          <p14:tracePt t="7756" x="4510088" y="3014663"/>
          <p14:tracePt t="7762" x="4522788" y="3008313"/>
          <p14:tracePt t="7768" x="4527550" y="3008313"/>
          <p14:tracePt t="7774" x="4540250" y="3001963"/>
          <p14:tracePt t="7781" x="4540250" y="2995613"/>
          <p14:tracePt t="7786" x="4546600" y="2995613"/>
          <p14:tracePt t="7795" x="4552950" y="2995613"/>
          <p14:tracePt t="7799" x="4552950" y="2989263"/>
          <p14:tracePt t="7805" x="4559300" y="2989263"/>
          <p14:tracePt t="7817" x="4565650" y="2989263"/>
          <p14:tracePt t="14423" x="4565650" y="2982913"/>
          <p14:tracePt t="14427" x="4565650" y="2976563"/>
          <p14:tracePt t="14432" x="4565650" y="2951163"/>
          <p14:tracePt t="14438" x="4565650" y="2927350"/>
          <p14:tracePt t="14438" x="4565650" y="2921000"/>
          <p14:tracePt t="14439" x="4559300" y="2914650"/>
          <p14:tracePt t="14444" x="4552950" y="2889250"/>
          <p14:tracePt t="14450" x="4546600" y="2870200"/>
          <p14:tracePt t="14451" x="4540250" y="2863850"/>
          <p14:tracePt t="14456" x="4533900" y="2844800"/>
          <p14:tracePt t="14457" x="4527550" y="2840038"/>
          <p14:tracePt t="14462" x="4522788" y="2827338"/>
          <p14:tracePt t="14468" x="4510088" y="2814638"/>
          <p14:tracePt t="14474" x="4503738" y="2801938"/>
          <p14:tracePt t="14480" x="4497388" y="2795588"/>
          <p14:tracePt t="14486" x="4484688" y="2789238"/>
          <p14:tracePt t="14487" x="4478338" y="2782888"/>
          <p14:tracePt t="14492" x="4471988" y="2776538"/>
          <p14:tracePt t="14493" x="4459288" y="2770188"/>
          <p14:tracePt t="14498" x="4446588" y="2763838"/>
          <p14:tracePt t="14505" x="4433888" y="2757488"/>
          <p14:tracePt t="14505" x="4429125" y="2757488"/>
          <p14:tracePt t="14510" x="4416425" y="2752725"/>
          <p14:tracePt t="14511" x="4410075" y="2746375"/>
          <p14:tracePt t="14516" x="4397375" y="2740025"/>
          <p14:tracePt t="14517" x="4391025" y="2740025"/>
          <p14:tracePt t="14522" x="4378325" y="2733675"/>
          <p14:tracePt t="14523" x="4371975" y="2727325"/>
          <p14:tracePt t="14524" x="4365625" y="2727325"/>
          <p14:tracePt t="14528" x="4359275" y="2727325"/>
          <p14:tracePt t="14535" x="4340225" y="2720975"/>
          <p14:tracePt t="14541" x="4329113" y="2714625"/>
          <p14:tracePt t="14541" x="4322763" y="2714625"/>
          <p14:tracePt t="14547" x="4310063" y="2714625"/>
          <p14:tracePt t="14553" x="4291013" y="2708275"/>
          <p14:tracePt t="14559" x="4271963" y="2701925"/>
          <p14:tracePt t="14566" x="4259263" y="2701925"/>
          <p14:tracePt t="14571" x="4252913" y="2701925"/>
          <p14:tracePt t="14583" x="4222750" y="2695575"/>
          <p14:tracePt t="14589" x="4216400" y="2695575"/>
          <p14:tracePt t="14595" x="4210050" y="2695575"/>
          <p14:tracePt t="14596" x="4203700" y="2689225"/>
          <p14:tracePt t="14602" x="4197350" y="2689225"/>
          <p14:tracePt t="14607" x="4191000" y="2689225"/>
          <p14:tracePt t="14614" x="4184650" y="2689225"/>
          <p14:tracePt t="14620" x="4178300" y="2689225"/>
          <p14:tracePt t="14632" x="4171950" y="2682875"/>
          <p14:tracePt t="14633" x="4165600" y="2682875"/>
          <p14:tracePt t="14638" x="4159250" y="2682875"/>
          <p14:tracePt t="14644" x="4152900" y="2676525"/>
          <p14:tracePt t="14650" x="4135438" y="2676525"/>
          <p14:tracePt t="14656" x="4122738" y="2676525"/>
          <p14:tracePt t="14656" x="4116388" y="2676525"/>
          <p14:tracePt t="14662" x="4097338" y="2676525"/>
          <p14:tracePt t="14668" x="4084638" y="2670175"/>
          <p14:tracePt t="14668" x="4078288" y="2670175"/>
          <p14:tracePt t="14674" x="4052888" y="2670175"/>
          <p14:tracePt t="14680" x="4029075" y="2670175"/>
          <p14:tracePt t="14686" x="4010025" y="2670175"/>
          <p14:tracePt t="14687" x="4003675" y="2670175"/>
          <p14:tracePt t="14693" x="3971925" y="2670175"/>
          <p14:tracePt t="14698" x="3952875" y="2670175"/>
          <p14:tracePt t="14710" x="3903663" y="2682875"/>
          <p14:tracePt t="14716" x="3878263" y="2689225"/>
          <p14:tracePt t="14722" x="3859213" y="2689225"/>
          <p14:tracePt t="14723" x="3854450" y="2689225"/>
          <p14:tracePt t="14728" x="3829050" y="2695575"/>
          <p14:tracePt t="14734" x="3810000" y="2701925"/>
          <p14:tracePt t="14735" x="3803650" y="2701925"/>
          <p14:tracePt t="14741" x="3784600" y="2708275"/>
          <p14:tracePt t="14747" x="3765550" y="2714625"/>
          <p14:tracePt t="14748" x="3760788" y="2714625"/>
          <p14:tracePt t="14748" x="3754438" y="2714625"/>
          <p14:tracePt t="14752" x="3741738" y="2714625"/>
          <p14:tracePt t="14753" x="3735388" y="2720975"/>
          <p14:tracePt t="14759" x="3716338" y="2720975"/>
          <p14:tracePt t="14759" x="3716338" y="2727325"/>
          <p14:tracePt t="14765" x="3690938" y="2733675"/>
          <p14:tracePt t="14771" x="3667125" y="2740025"/>
          <p14:tracePt t="14772" x="3660775" y="2746375"/>
          <p14:tracePt t="14777" x="3635375" y="2752725"/>
          <p14:tracePt t="14783" x="3609975" y="2763838"/>
          <p14:tracePt t="14784" x="3603625" y="2763838"/>
          <p14:tracePt t="14789" x="3584575" y="2776538"/>
          <p14:tracePt t="14795" x="3554413" y="2795588"/>
          <p14:tracePt t="14796" x="3541713" y="2795588"/>
          <p14:tracePt t="14801" x="3522663" y="2814638"/>
          <p14:tracePt t="14802" x="3516313" y="2814638"/>
          <p14:tracePt t="14807" x="3497263" y="2827338"/>
          <p14:tracePt t="14808" x="3490913" y="2833688"/>
          <p14:tracePt t="14813" x="3473450" y="2840038"/>
          <p14:tracePt t="14814" x="3467100" y="2844800"/>
          <p14:tracePt t="14819" x="3454400" y="2857500"/>
          <p14:tracePt t="14820" x="3441700" y="2857500"/>
          <p14:tracePt t="14825" x="3422650" y="2876550"/>
          <p14:tracePt t="14826" x="3416300" y="2876550"/>
          <p14:tracePt t="14831" x="3403600" y="2882900"/>
          <p14:tracePt t="14832" x="3397250" y="2889250"/>
          <p14:tracePt t="14837" x="3379788" y="2901950"/>
          <p14:tracePt t="14843" x="3367088" y="2921000"/>
          <p14:tracePt t="14850" x="3348038" y="2938463"/>
          <p14:tracePt t="14856" x="3328988" y="2944813"/>
          <p14:tracePt t="14862" x="3322638" y="2957513"/>
          <p14:tracePt t="14863" x="3316288" y="2963863"/>
          <p14:tracePt t="14863" x="3309938" y="2963863"/>
          <p14:tracePt t="14868" x="3303588" y="2970213"/>
          <p14:tracePt t="14874" x="3297238" y="2989263"/>
          <p14:tracePt t="14881" x="3290888" y="3001963"/>
          <p14:tracePt t="14881" x="3286125" y="3001963"/>
          <p14:tracePt t="14886" x="3286125" y="3014663"/>
          <p14:tracePt t="14892" x="3286125" y="3032125"/>
          <p14:tracePt t="14898" x="3286125" y="3051175"/>
          <p14:tracePt t="14904" x="3286125" y="3063875"/>
          <p14:tracePt t="14910" x="3286125" y="3082925"/>
          <p14:tracePt t="14916" x="3290888" y="3108325"/>
          <p14:tracePt t="14917" x="3290888" y="3113088"/>
          <p14:tracePt t="14922" x="3290888" y="3125788"/>
          <p14:tracePt t="14928" x="3297238" y="3144838"/>
          <p14:tracePt t="14929" x="3297238" y="3151188"/>
          <p14:tracePt t="14934" x="3303588" y="3163888"/>
          <p14:tracePt t="14941" x="3316288" y="3182938"/>
          <p14:tracePt t="14946" x="3322638" y="3195638"/>
          <p14:tracePt t="14953" x="3328988" y="3213100"/>
          <p14:tracePt t="14953" x="3335338" y="3213100"/>
          <p14:tracePt t="14959" x="3341688" y="3219450"/>
          <p14:tracePt t="14959" x="3348038" y="3225800"/>
          <p14:tracePt t="14965" x="3354388" y="3232150"/>
          <p14:tracePt t="14965" x="3354388" y="3238500"/>
          <p14:tracePt t="14971" x="3373438" y="3244850"/>
          <p14:tracePt t="14972" x="3373438" y="3251200"/>
          <p14:tracePt t="14977" x="3390900" y="3257550"/>
          <p14:tracePt t="14983" x="3409950" y="3276600"/>
          <p14:tracePt t="14989" x="3429000" y="3289300"/>
          <p14:tracePt t="14990" x="3435350" y="3289300"/>
          <p14:tracePt t="14995" x="3454400" y="3300413"/>
          <p14:tracePt t="15001" x="3478213" y="3313113"/>
          <p14:tracePt t="15007" x="3509963" y="3325813"/>
          <p14:tracePt t="15008" x="3516313" y="3325813"/>
          <p14:tracePt t="15013" x="3535363" y="3332163"/>
          <p14:tracePt t="15014" x="3541713" y="3338513"/>
          <p14:tracePt t="15019" x="3554413" y="3344863"/>
          <p14:tracePt t="15020" x="3567113" y="3351213"/>
          <p14:tracePt t="15025" x="3584575" y="3357563"/>
          <p14:tracePt t="15031" x="3609975" y="3363913"/>
          <p14:tracePt t="15032" x="3616325" y="3363913"/>
          <p14:tracePt t="15037" x="3635375" y="3370263"/>
          <p14:tracePt t="15038" x="3641725" y="3376613"/>
          <p14:tracePt t="15039" x="3648075" y="3376613"/>
          <p14:tracePt t="15043" x="3667125" y="3376613"/>
          <p14:tracePt t="15044" x="3671888" y="3376613"/>
          <p14:tracePt t="15045" x="3671888" y="3382963"/>
          <p14:tracePt t="15050" x="3703638" y="3387725"/>
          <p14:tracePt t="15056" x="3735388" y="3394075"/>
          <p14:tracePt t="15062" x="3760788" y="3400425"/>
          <p14:tracePt t="15062" x="3765550" y="3406775"/>
          <p14:tracePt t="15068" x="3790950" y="3406775"/>
          <p14:tracePt t="15068" x="3797300" y="3406775"/>
          <p14:tracePt t="15074" x="3835400" y="3419475"/>
          <p14:tracePt t="15080" x="3865563" y="3425825"/>
          <p14:tracePt t="15081" x="3871913" y="3432175"/>
          <p14:tracePt t="15086" x="3903663" y="3432175"/>
          <p14:tracePt t="15092" x="3935413" y="3438525"/>
          <p14:tracePt t="15098" x="3971925" y="3444875"/>
          <p14:tracePt t="15099" x="3978275" y="3444875"/>
          <p14:tracePt t="15100" x="3984625" y="3451225"/>
          <p14:tracePt t="15104" x="4010025" y="3457575"/>
          <p14:tracePt t="15105" x="4016375" y="3457575"/>
          <p14:tracePt t="15110" x="4041775" y="3457575"/>
          <p14:tracePt t="15117" x="4103688" y="3470275"/>
          <p14:tracePt t="15117" x="4129088" y="3475038"/>
          <p14:tracePt t="15123" x="4165600" y="3487738"/>
          <p14:tracePt t="15123" x="4178300" y="3487738"/>
          <p14:tracePt t="15129" x="4210050" y="3494088"/>
          <p14:tracePt t="15129" x="4229100" y="3494088"/>
          <p14:tracePt t="15135" x="4246563" y="3500438"/>
          <p14:tracePt t="15135" x="4265613" y="3500438"/>
          <p14:tracePt t="15140" x="4297363" y="3506788"/>
          <p14:tracePt t="15147" x="4333875" y="3513138"/>
          <p14:tracePt t="15153" x="4378325" y="3519488"/>
          <p14:tracePt t="15159" x="4422775" y="3525838"/>
          <p14:tracePt t="15165" x="4459288" y="3525838"/>
          <p14:tracePt t="15171" x="4510088" y="3538538"/>
          <p14:tracePt t="15172" x="4516438" y="3538538"/>
          <p14:tracePt t="15177" x="4546600" y="3538538"/>
          <p14:tracePt t="15178" x="4565650" y="3538538"/>
          <p14:tracePt t="15183" x="4584700" y="3544888"/>
          <p14:tracePt t="15184" x="4597400" y="3544888"/>
          <p14:tracePt t="15189" x="4621213" y="3544888"/>
          <p14:tracePt t="15195" x="4659313" y="3544888"/>
          <p14:tracePt t="15201" x="4697413" y="3551238"/>
          <p14:tracePt t="15207" x="4714875" y="3551238"/>
          <p14:tracePt t="15208" x="4727575" y="3551238"/>
          <p14:tracePt t="15209" x="4733925" y="3551238"/>
          <p14:tracePt t="15213" x="4746625" y="3551238"/>
          <p14:tracePt t="15214" x="4752975" y="3551238"/>
          <p14:tracePt t="15219" x="4772025" y="3551238"/>
          <p14:tracePt t="15225" x="4791075" y="3551238"/>
          <p14:tracePt t="15231" x="4810125" y="3551238"/>
          <p14:tracePt t="15232" x="4814888" y="3551238"/>
          <p14:tracePt t="15237" x="4827588" y="3551238"/>
          <p14:tracePt t="15244" x="4840288" y="3551238"/>
          <p14:tracePt t="15244" x="4846638" y="3551238"/>
          <p14:tracePt t="15249" x="4859338" y="3551238"/>
          <p14:tracePt t="15256" x="4872038" y="3544888"/>
          <p14:tracePt t="15262" x="4884738" y="3544888"/>
          <p14:tracePt t="15268" x="4897438" y="3544888"/>
          <p14:tracePt t="15274" x="4908550" y="3538538"/>
          <p14:tracePt t="15280" x="4921250" y="3538538"/>
          <p14:tracePt t="15286" x="4933950" y="3532188"/>
          <p14:tracePt t="15292" x="4946650" y="3525838"/>
          <p14:tracePt t="15298" x="4959350" y="3519488"/>
          <p14:tracePt t="15299" x="4965700" y="3519488"/>
          <p14:tracePt t="15304" x="4972050" y="3513138"/>
          <p14:tracePt t="15310" x="4984750" y="3506788"/>
          <p14:tracePt t="15311" x="4991100" y="3506788"/>
          <p14:tracePt t="15316" x="4997450" y="3500438"/>
          <p14:tracePt t="15317" x="5002213" y="3500438"/>
          <p14:tracePt t="15322" x="5008563" y="3494088"/>
          <p14:tracePt t="15323" x="5014913" y="3494088"/>
          <p14:tracePt t="15328" x="5021263" y="3487738"/>
          <p14:tracePt t="15335" x="5033963" y="3481388"/>
          <p14:tracePt t="15335" x="5040313" y="3481388"/>
          <p14:tracePt t="15340" x="5040313" y="3470275"/>
          <p14:tracePt t="15341" x="5046663" y="3470275"/>
          <p14:tracePt t="15346" x="5059363" y="3463925"/>
          <p14:tracePt t="15347" x="5065713" y="3463925"/>
          <p14:tracePt t="15348" x="5065713" y="3457575"/>
          <p14:tracePt t="15352" x="5072063" y="3457575"/>
          <p14:tracePt t="15358" x="5084763" y="3444875"/>
          <p14:tracePt t="15359" x="5091113" y="3438525"/>
          <p14:tracePt t="15364" x="5095875" y="3432175"/>
          <p14:tracePt t="15371" x="5108575" y="3419475"/>
          <p14:tracePt t="15371" x="5114925" y="3419475"/>
          <p14:tracePt t="15377" x="5121275" y="3413125"/>
          <p14:tracePt t="15377" x="5121275" y="3406775"/>
          <p14:tracePt t="15383" x="5133975" y="3400425"/>
          <p14:tracePt t="15384" x="5133975" y="3394075"/>
          <p14:tracePt t="15384" x="5140325" y="3394075"/>
          <p14:tracePt t="15389" x="5146675" y="3387725"/>
          <p14:tracePt t="15395" x="5159375" y="3376613"/>
          <p14:tracePt t="15401" x="5172075" y="3363913"/>
          <p14:tracePt t="15407" x="5178425" y="3344863"/>
          <p14:tracePt t="15413" x="5184775" y="3332163"/>
          <p14:tracePt t="15419" x="5191125" y="3319463"/>
          <p14:tracePt t="15425" x="5191125" y="3306763"/>
          <p14:tracePt t="15431" x="5191125" y="3289300"/>
          <p14:tracePt t="15437" x="5191125" y="3270250"/>
          <p14:tracePt t="15443" x="5178425" y="3257550"/>
          <p14:tracePt t="15449" x="5159375" y="3238500"/>
          <p14:tracePt t="15450" x="5159375" y="3232150"/>
          <p14:tracePt t="15456" x="5153025" y="3219450"/>
          <p14:tracePt t="15456" x="5146675" y="3213100"/>
          <p14:tracePt t="15462" x="5133975" y="3206750"/>
          <p14:tracePt t="15462" x="5133975" y="3201988"/>
          <p14:tracePt t="15467" x="5114925" y="3189288"/>
          <p14:tracePt t="15468" x="5108575" y="3182938"/>
          <p14:tracePt t="15474" x="5095875" y="3170238"/>
          <p14:tracePt t="15474" x="5095875" y="3163888"/>
          <p14:tracePt t="15475" x="5084763" y="3163888"/>
          <p14:tracePt t="15480" x="5072063" y="3151188"/>
          <p14:tracePt t="15480" x="5065713" y="3151188"/>
          <p14:tracePt t="15485" x="5053013" y="3138488"/>
          <p14:tracePt t="15486" x="5046663" y="3138488"/>
          <p14:tracePt t="15492" x="5033963" y="3125788"/>
          <p14:tracePt t="15498" x="5014913" y="3119438"/>
          <p14:tracePt t="15504" x="4997450" y="3108325"/>
          <p14:tracePt t="15510" x="4978400" y="3101975"/>
          <p14:tracePt t="15511" x="4978400" y="3095625"/>
          <p14:tracePt t="15516" x="4959350" y="3089275"/>
          <p14:tracePt t="15517" x="4953000" y="3089275"/>
          <p14:tracePt t="15524" x="4933950" y="3076575"/>
          <p14:tracePt t="15571" x="4933950" y="3070225"/>
          <p14:tracePt t="15572" x="4852988" y="3025775"/>
          <p14:tracePt t="15574" x="4846638" y="3025775"/>
          <p14:tracePt t="15576" x="4840288" y="3025775"/>
          <p14:tracePt t="15583" x="4833938" y="3021013"/>
          <p14:tracePt t="15589" x="4821238" y="3021013"/>
          <p14:tracePt t="15589" x="4814888" y="3021013"/>
          <p14:tracePt t="15596" x="4797425" y="3021013"/>
          <p14:tracePt t="15597" x="4791075" y="3021013"/>
          <p14:tracePt t="15601" x="4778375" y="3014663"/>
          <p14:tracePt t="15602" x="4765675" y="3014663"/>
          <p14:tracePt t="15613" x="4710113" y="3008313"/>
          <p14:tracePt t="15619" x="4672013" y="2995613"/>
          <p14:tracePt t="15625" x="4627563" y="2995613"/>
          <p14:tracePt t="15631" x="4591050" y="2989263"/>
          <p14:tracePt t="15637" x="4552950" y="2982913"/>
          <p14:tracePt t="15638" x="4546600" y="2982913"/>
          <p14:tracePt t="15643" x="4510088" y="2976563"/>
          <p14:tracePt t="15644" x="4503738" y="2976563"/>
          <p14:tracePt t="15649" x="4459288" y="2963863"/>
          <p14:tracePt t="15656" x="4416425" y="2957513"/>
          <p14:tracePt t="15662" x="4371975" y="2951163"/>
          <p14:tracePt t="15668" x="4340225" y="2944813"/>
          <p14:tracePt t="15668" x="4329113" y="2938463"/>
          <p14:tracePt t="15673" x="4297363" y="2938463"/>
          <p14:tracePt t="15674" x="4291013" y="2938463"/>
          <p14:tracePt t="15680" x="4259263" y="2932113"/>
          <p14:tracePt t="15680" x="4246563" y="2932113"/>
          <p14:tracePt t="15686" x="4222750" y="2927350"/>
          <p14:tracePt t="15686" x="4216400" y="2927350"/>
          <p14:tracePt t="15692" x="4184650" y="2921000"/>
          <p14:tracePt t="15692" x="4171950" y="2921000"/>
          <p14:tracePt t="15698" x="4141788" y="2914650"/>
          <p14:tracePt t="15699" x="4129088" y="2914650"/>
          <p14:tracePt t="15704" x="4097338" y="2908300"/>
          <p14:tracePt t="15710" x="4059238" y="2908300"/>
          <p14:tracePt t="15710" x="4052888" y="2908300"/>
          <p14:tracePt t="15716" x="4016375" y="2908300"/>
          <p14:tracePt t="15717" x="4010025" y="2908300"/>
          <p14:tracePt t="15722" x="3984625" y="2908300"/>
          <p14:tracePt t="15723" x="3978275" y="2908300"/>
          <p14:tracePt t="15728" x="3952875" y="2908300"/>
          <p14:tracePt t="15734" x="3935413" y="2908300"/>
          <p14:tracePt t="15735" x="3922713" y="2908300"/>
          <p14:tracePt t="15740" x="3897313" y="2908300"/>
          <p14:tracePt t="15741" x="3884613" y="2908300"/>
          <p14:tracePt t="15746" x="3865563" y="2908300"/>
          <p14:tracePt t="15747" x="3859213" y="2908300"/>
          <p14:tracePt t="15752" x="3841750" y="2908300"/>
          <p14:tracePt t="15758" x="3810000" y="2908300"/>
          <p14:tracePt t="15759" x="3803650" y="2908300"/>
          <p14:tracePt t="15764" x="3790950" y="2908300"/>
          <p14:tracePt t="15770" x="3765550" y="2908300"/>
          <p14:tracePt t="15771" x="3760788" y="2908300"/>
          <p14:tracePt t="15772" x="3760788" y="2914650"/>
          <p14:tracePt t="15777" x="3741738" y="2914650"/>
          <p14:tracePt t="15777" x="3741738" y="2921000"/>
          <p14:tracePt t="15783" x="3716338" y="2921000"/>
          <p14:tracePt t="15788" x="3703638" y="2921000"/>
          <p14:tracePt t="15795" x="3690938" y="2921000"/>
          <p14:tracePt t="15800" x="3671888" y="2927350"/>
          <p14:tracePt t="15807" x="3654425" y="2927350"/>
          <p14:tracePt t="15813" x="3635375" y="2932113"/>
          <p14:tracePt t="15819" x="3622675" y="2932113"/>
          <p14:tracePt t="15825" x="3603625" y="2938463"/>
          <p14:tracePt t="15831" x="3590925" y="2944813"/>
          <p14:tracePt t="15837" x="3578225" y="2951163"/>
          <p14:tracePt t="15844" x="3560763" y="2957513"/>
          <p14:tracePt t="15849" x="3548063" y="2963863"/>
          <p14:tracePt t="15861" x="3522663" y="2982913"/>
          <p14:tracePt t="15867" x="3503613" y="2995613"/>
          <p14:tracePt t="15868" x="3497263" y="2995613"/>
          <p14:tracePt t="15873" x="3484563" y="3001963"/>
          <p14:tracePt t="15874" x="3478213" y="3001963"/>
          <p14:tracePt t="15879" x="3473450" y="3008313"/>
          <p14:tracePt t="15880" x="3467100" y="3014663"/>
          <p14:tracePt t="15881" x="3460750" y="3014663"/>
          <p14:tracePt t="15885" x="3454400" y="3021013"/>
          <p14:tracePt t="15891" x="3441700" y="3032125"/>
          <p14:tracePt t="15892" x="3435350" y="3032125"/>
          <p14:tracePt t="15898" x="3429000" y="3044825"/>
          <p14:tracePt t="15899" x="3422650" y="3044825"/>
          <p14:tracePt t="15904" x="3422650" y="3051175"/>
          <p14:tracePt t="15904" x="3416300" y="3051175"/>
          <p14:tracePt t="15905" x="3409950" y="3051175"/>
          <p14:tracePt t="15906" x="3409950" y="3057525"/>
          <p14:tracePt t="15910" x="3403600" y="3063875"/>
          <p14:tracePt t="15916" x="3397250" y="3070225"/>
          <p14:tracePt t="15922" x="3384550" y="3082925"/>
          <p14:tracePt t="15928" x="3379788" y="3095625"/>
          <p14:tracePt t="15934" x="3367088" y="3101975"/>
          <p14:tracePt t="15935" x="3367088" y="3108325"/>
          <p14:tracePt t="15940" x="3360738" y="3119438"/>
          <p14:tracePt t="15946" x="3354388" y="3125788"/>
          <p14:tracePt t="15952" x="3348038" y="3138488"/>
          <p14:tracePt t="15958" x="3335338" y="3151188"/>
          <p14:tracePt t="15959" x="3335338" y="3157538"/>
          <p14:tracePt t="15964" x="3328988" y="3163888"/>
          <p14:tracePt t="15965" x="3328988" y="3170238"/>
          <p14:tracePt t="15972" x="3322638" y="3176588"/>
          <p14:tracePt t="15976" x="3316288" y="3182938"/>
          <p14:tracePt t="15989" x="3309938" y="3201988"/>
          <p14:tracePt t="15995" x="3303588" y="3206750"/>
          <p14:tracePt t="16000" x="3303588" y="3219450"/>
          <p14:tracePt t="16007" x="3297238" y="3219450"/>
          <p14:tracePt t="16013" x="3297238" y="3225800"/>
          <p14:tracePt t="16019" x="3290888" y="3232150"/>
          <p14:tracePt t="16025" x="3290888" y="3238500"/>
          <p14:tracePt t="16032" x="3286125" y="3238500"/>
          <p14:tracePt t="16033" x="3286125" y="3244850"/>
          <p14:tracePt t="16037" x="3286125" y="3251200"/>
          <p14:tracePt t="16051" x="3286125" y="3257550"/>
          <p14:tracePt t="16055" x="3279775" y="3257550"/>
          <p14:tracePt t="16064" x="3279775" y="3263900"/>
          <p14:tracePt t="16109" x="3286125" y="3263900"/>
          <p14:tracePt t="16113" x="3290888" y="3263900"/>
          <p14:tracePt t="16120" x="3290888" y="3270250"/>
          <p14:tracePt t="16130" x="3290888" y="3276600"/>
          <p14:tracePt t="16133" x="3297238" y="3276600"/>
          <p14:tracePt t="16141" x="3303588" y="3276600"/>
          <p14:tracePt t="16149" x="3309938" y="3276600"/>
          <p14:tracePt t="16151" x="3309938" y="3282950"/>
          <p14:tracePt t="16155" x="3316288" y="3282950"/>
          <p14:tracePt t="16158" x="3322638" y="3282950"/>
          <p14:tracePt t="16164" x="3328988" y="3282950"/>
          <p14:tracePt t="16170" x="3335338" y="3289300"/>
          <p14:tracePt t="16176" x="3348038" y="3289300"/>
          <p14:tracePt t="16177" x="3348038" y="3294063"/>
          <p14:tracePt t="16182" x="3354388" y="3294063"/>
          <p14:tracePt t="16183" x="3360738" y="3294063"/>
          <p14:tracePt t="16184" x="3360738" y="3300413"/>
          <p14:tracePt t="16189" x="3367088" y="3300413"/>
          <p14:tracePt t="16195" x="3373438" y="3306763"/>
          <p14:tracePt t="16201" x="3379788" y="3306763"/>
          <p14:tracePt t="16207" x="3384550" y="3306763"/>
          <p14:tracePt t="16213" x="3390900" y="3306763"/>
          <p14:tracePt t="16213" x="3397250" y="3306763"/>
          <p14:tracePt t="16219" x="3403600" y="3306763"/>
          <p14:tracePt t="16225" x="3409950" y="3313113"/>
          <p14:tracePt t="16231" x="3416300" y="3313113"/>
          <p14:tracePt t="16232" x="3422650" y="3313113"/>
          <p14:tracePt t="16237" x="3429000" y="3319463"/>
          <p14:tracePt t="16243" x="3441700" y="3325813"/>
          <p14:tracePt t="16249" x="3454400" y="3325813"/>
          <p14:tracePt t="16255" x="3467100" y="3332163"/>
          <p14:tracePt t="16256" x="3473450" y="3332163"/>
          <p14:tracePt t="16261" x="3484563" y="3332163"/>
          <p14:tracePt t="16267" x="3503613" y="3338513"/>
          <p14:tracePt t="16268" x="3509963" y="3338513"/>
          <p14:tracePt t="16273" x="3529013" y="3344863"/>
          <p14:tracePt t="16279" x="3560763" y="3351213"/>
          <p14:tracePt t="16285" x="3584575" y="3357563"/>
          <p14:tracePt t="16286" x="3590925" y="3357563"/>
          <p14:tracePt t="16287" x="3597275" y="3357563"/>
          <p14:tracePt t="16291" x="3616325" y="3363913"/>
          <p14:tracePt t="16292" x="3616325" y="3370263"/>
          <p14:tracePt t="16298" x="3635375" y="3370263"/>
          <p14:tracePt t="16298" x="3641725" y="3370263"/>
          <p14:tracePt t="16304" x="3660775" y="3376613"/>
          <p14:tracePt t="16310" x="3684588" y="3382963"/>
          <p14:tracePt t="16316" x="3703638" y="3387725"/>
          <p14:tracePt t="16316" x="3716338" y="3387725"/>
          <p14:tracePt t="16322" x="3729038" y="3394075"/>
          <p14:tracePt t="16322" x="3735388" y="3394075"/>
          <p14:tracePt t="16328" x="3748088" y="3394075"/>
          <p14:tracePt t="16328" x="3754438" y="3394075"/>
          <p14:tracePt t="16334" x="3771900" y="3406775"/>
          <p14:tracePt t="16340" x="3797300" y="3406775"/>
          <p14:tracePt t="16346" x="3810000" y="3413125"/>
          <p14:tracePt t="16352" x="3829050" y="3413125"/>
          <p14:tracePt t="16353" x="3835400" y="3413125"/>
          <p14:tracePt t="16359" x="3848100" y="3419475"/>
          <p14:tracePt t="16364" x="3859213" y="3425825"/>
          <p14:tracePt t="16376" x="3878263" y="3432175"/>
          <p14:tracePt t="16382" x="3890963" y="3432175"/>
          <p14:tracePt t="16388" x="3897313" y="3432175"/>
          <p14:tracePt t="16394" x="3910013" y="3432175"/>
          <p14:tracePt t="16401" x="3916363" y="3438525"/>
          <p14:tracePt t="16406" x="3922713" y="3438525"/>
          <p14:tracePt t="16413" x="3929063" y="3438525"/>
          <p14:tracePt t="16419" x="3935413" y="3438525"/>
          <p14:tracePt t="16425" x="3941763" y="3438525"/>
          <p14:tracePt t="16434" x="3948113" y="3438525"/>
          <p14:tracePt t="16439" x="3952875" y="3438525"/>
          <p14:tracePt t="16444" x="3959225" y="3438525"/>
          <p14:tracePt t="16449" x="3965575" y="3444875"/>
          <p14:tracePt t="16456" x="3971925" y="3444875"/>
          <p14:tracePt t="16461" x="3978275" y="3444875"/>
          <p14:tracePt t="16467" x="3984625" y="3444875"/>
          <p14:tracePt t="16468" x="3990975" y="3444875"/>
          <p14:tracePt t="16475" x="3997325" y="3444875"/>
          <p14:tracePt t="16480" x="4003675" y="3444875"/>
          <p14:tracePt t="16485" x="4010025" y="3444875"/>
          <p14:tracePt t="16491" x="4022725" y="3444875"/>
          <p14:tracePt t="16498" x="4029075" y="3444875"/>
          <p14:tracePt t="16503" x="4035425" y="3444875"/>
          <p14:tracePt t="16504" x="4041775" y="3444875"/>
          <p14:tracePt t="16510" x="4048125" y="3444875"/>
          <p14:tracePt t="16515" x="4052888" y="3444875"/>
          <p14:tracePt t="16522" x="4059238" y="3444875"/>
          <p14:tracePt t="16528" x="4065588" y="3444875"/>
          <p14:tracePt t="16534" x="4071938" y="3444875"/>
          <p14:tracePt t="16540" x="4078288" y="3444875"/>
          <p14:tracePt t="16546" x="4090988" y="3444875"/>
          <p14:tracePt t="16552" x="4097338" y="3444875"/>
          <p14:tracePt t="16553" x="4097338" y="3438525"/>
          <p14:tracePt t="16558" x="4103688" y="3438525"/>
          <p14:tracePt t="16564" x="4116388" y="3438525"/>
          <p14:tracePt t="16570" x="4122738" y="3438525"/>
          <p14:tracePt t="16576" x="4122738" y="3432175"/>
          <p14:tracePt t="16577" x="4129088" y="3432175"/>
          <p14:tracePt t="16582" x="4135438" y="3432175"/>
          <p14:tracePt t="16588" x="4141788" y="3432175"/>
          <p14:tracePt t="16594" x="4146550" y="3432175"/>
          <p14:tracePt t="16601" x="4152900" y="3432175"/>
          <p14:tracePt t="16606" x="4159250" y="3425825"/>
          <p14:tracePt t="16607" x="4165600" y="3425825"/>
          <p14:tracePt t="16622" x="4171950" y="3425825"/>
          <p14:tracePt t="16625" x="4178300" y="3425825"/>
          <p14:tracePt t="16636" x="4184650" y="3425825"/>
          <p14:tracePt t="16642" x="4191000" y="3425825"/>
          <p14:tracePt t="16644" x="4191000" y="3419475"/>
          <p14:tracePt t="16649" x="4197350" y="3419475"/>
          <p14:tracePt t="16659" x="4203700" y="3419475"/>
          <p14:tracePt t="16668" x="4210050" y="3419475"/>
          <p14:tracePt t="16675" x="4216400" y="3419475"/>
          <p14:tracePt t="16677" x="4222750" y="3419475"/>
          <p14:tracePt t="16686" x="4229100" y="3419475"/>
          <p14:tracePt t="16692" x="4235450" y="3419475"/>
          <p14:tracePt t="16699" x="4240213" y="3419475"/>
          <p14:tracePt t="16701" x="4246563" y="3419475"/>
          <p14:tracePt t="16709" x="4252913" y="3419475"/>
          <p14:tracePt t="16712" x="4259263" y="3419475"/>
          <p14:tracePt t="16719" x="4265613" y="3419475"/>
          <p14:tracePt t="16721" x="4265613" y="3413125"/>
          <p14:tracePt t="16722" x="4271963" y="3413125"/>
          <p14:tracePt t="16729" x="4278313" y="3413125"/>
          <p14:tracePt t="16734" x="4284663" y="3413125"/>
          <p14:tracePt t="16741" x="4291013" y="3413125"/>
          <p14:tracePt t="16746" x="4297363" y="3413125"/>
          <p14:tracePt t="16752" x="4303713" y="3413125"/>
          <p14:tracePt t="16758" x="4310063" y="3413125"/>
          <p14:tracePt t="16765" x="4316413" y="3413125"/>
          <p14:tracePt t="16770" x="4322763" y="3413125"/>
          <p14:tracePt t="16777" x="4329113" y="3413125"/>
          <p14:tracePt t="16782" x="4329113" y="3406775"/>
          <p14:tracePt t="16788" x="4333875" y="3406775"/>
          <p14:tracePt t="16798" x="4340225" y="3406775"/>
          <p14:tracePt t="16803" x="4346575" y="3406775"/>
          <p14:tracePt t="16817" x="4346575" y="3400425"/>
          <p14:tracePt t="16826" x="4352925" y="3400425"/>
          <p14:tracePt t="19385" x="4346575" y="3400425"/>
          <p14:tracePt t="19388" x="4340225" y="3400425"/>
          <p14:tracePt t="19393" x="4333875" y="3394075"/>
          <p14:tracePt t="19399" x="4316413" y="3394075"/>
          <p14:tracePt t="19405" x="4303713" y="3387725"/>
          <p14:tracePt t="19411" x="4291013" y="3387725"/>
          <p14:tracePt t="19417" x="4278313" y="3387725"/>
          <p14:tracePt t="19423" x="4265613" y="3387725"/>
          <p14:tracePt t="19424" x="4259263" y="3382963"/>
          <p14:tracePt t="19429" x="4240213" y="3382963"/>
          <p14:tracePt t="19435" x="4222750" y="3376613"/>
          <p14:tracePt t="19436" x="4216400" y="3376613"/>
          <p14:tracePt t="19441" x="4203700" y="3376613"/>
          <p14:tracePt t="19442" x="4197350" y="3376613"/>
          <p14:tracePt t="19448" x="4178300" y="3376613"/>
          <p14:tracePt t="19449" x="4171950" y="3376613"/>
          <p14:tracePt t="19454" x="4159250" y="3376613"/>
          <p14:tracePt t="19460" x="4141788" y="3376613"/>
          <p14:tracePt t="19466" x="4129088" y="3376613"/>
          <p14:tracePt t="19466" x="4122738" y="3376613"/>
          <p14:tracePt t="19472" x="4110038" y="3376613"/>
          <p14:tracePt t="19478" x="4097338" y="3376613"/>
          <p14:tracePt t="19478" x="4090988" y="3376613"/>
          <p14:tracePt t="19484" x="4084638" y="3376613"/>
          <p14:tracePt t="19490" x="4065588" y="3376613"/>
          <p14:tracePt t="19496" x="4059238" y="3376613"/>
          <p14:tracePt t="19502" x="4048125" y="3376613"/>
          <p14:tracePt t="19508" x="4041775" y="3376613"/>
          <p14:tracePt t="19514" x="4035425" y="3376613"/>
          <p14:tracePt t="19586" x="4035425" y="3382963"/>
          <p14:tracePt t="19600" x="4035425" y="3387725"/>
          <p14:tracePt t="19604" x="4029075" y="3387725"/>
          <p14:tracePt t="19607" x="4029075" y="3394075"/>
          <p14:tracePt t="19612" x="4029075" y="3400425"/>
          <p14:tracePt t="19617" x="4029075" y="3406775"/>
          <p14:tracePt t="19618" x="4029075" y="3413125"/>
          <p14:tracePt t="19623" x="4029075" y="3419475"/>
          <p14:tracePt t="19629" x="4029075" y="3425825"/>
          <p14:tracePt t="19630" x="4029075" y="3432175"/>
          <p14:tracePt t="19635" x="4029075" y="3438525"/>
          <p14:tracePt t="19641" x="4029075" y="3444875"/>
          <p14:tracePt t="19647" x="4029075" y="3451225"/>
          <p14:tracePt t="19648" x="4029075" y="3457575"/>
          <p14:tracePt t="19654" x="4029075" y="3463925"/>
          <p14:tracePt t="19664" x="4029075" y="3470275"/>
          <p14:tracePt t="19669" x="4022725" y="3470275"/>
          <p14:tracePt t="19671" x="4022725" y="3475038"/>
          <p14:tracePt t="19678" x="4022725" y="3481388"/>
          <p14:tracePt t="19700" x="4022725" y="3487738"/>
          <p14:tracePt t="19945" x="4022725" y="3494088"/>
          <p14:tracePt t="19953" x="4022725" y="3500438"/>
          <p14:tracePt t="19958" x="4016375" y="3500438"/>
          <p14:tracePt t="19970" x="4016375" y="3506788"/>
          <p14:tracePt t="19988" x="4016375" y="3513138"/>
          <p14:tracePt t="21112" x="4022725" y="3513138"/>
          <p14:tracePt t="21114" x="4029075" y="3513138"/>
          <p14:tracePt t="21119" x="4035425" y="3513138"/>
          <p14:tracePt t="21125" x="4052888" y="3513138"/>
          <p14:tracePt t="21126" x="4059238" y="3513138"/>
          <p14:tracePt t="21131" x="4078288" y="3513138"/>
          <p14:tracePt t="21137" x="4097338" y="3513138"/>
          <p14:tracePt t="21144" x="4122738" y="3513138"/>
          <p14:tracePt t="21150" x="4135438" y="3513138"/>
          <p14:tracePt t="21155" x="4152900" y="3513138"/>
          <p14:tracePt t="21162" x="4165600" y="3513138"/>
          <p14:tracePt t="21168" x="4178300" y="3513138"/>
          <p14:tracePt t="21174" x="4184650" y="3513138"/>
          <p14:tracePt t="21180" x="4197350" y="3513138"/>
          <p14:tracePt t="21186" x="4203700" y="3513138"/>
          <p14:tracePt t="21192" x="4210050" y="3513138"/>
          <p14:tracePt t="21198" x="4216400" y="3513138"/>
          <p14:tracePt t="21204" x="4222750" y="3513138"/>
          <p14:tracePt t="21216" x="4235450" y="3513138"/>
          <p14:tracePt t="21222" x="4240213" y="3513138"/>
          <p14:tracePt t="21232" x="4246563" y="3513138"/>
          <p14:tracePt t="21238" x="4246563" y="3519488"/>
          <p14:tracePt t="21241" x="4252913" y="3519488"/>
          <p14:tracePt t="21254" x="4252913" y="3525838"/>
          <p14:tracePt t="21257" x="4259263" y="3525838"/>
          <p14:tracePt t="21259" x="4259263" y="3532188"/>
          <p14:tracePt t="21265" x="4265613" y="3538538"/>
          <p14:tracePt t="21265" x="4265613" y="3544888"/>
          <p14:tracePt t="21271" x="4271963" y="3563938"/>
          <p14:tracePt t="21277" x="4278313" y="3581400"/>
          <p14:tracePt t="21284" x="4284663" y="3594100"/>
          <p14:tracePt t="21289" x="4291013" y="3613150"/>
          <p14:tracePt t="21301" x="4303713" y="3638550"/>
          <p14:tracePt t="21307" x="4310063" y="3651250"/>
          <p14:tracePt t="21313" x="4316413" y="3662363"/>
          <p14:tracePt t="21314" x="4322763" y="3662363"/>
          <p14:tracePt t="21315" x="4322763" y="3668713"/>
          <p14:tracePt t="21319" x="4329113" y="3668713"/>
          <p14:tracePt t="21325" x="4333875" y="3681413"/>
          <p14:tracePt t="21331" x="4333875" y="3687763"/>
          <p14:tracePt t="21337" x="4340225" y="3687763"/>
          <p14:tracePt t="21343" x="4346575" y="3694113"/>
          <p14:tracePt t="21350" x="4352925" y="3694113"/>
          <p14:tracePt t="21351" x="4352925" y="3700463"/>
          <p14:tracePt t="21357" x="4359275" y="3700463"/>
          <p14:tracePt t="21361" x="4365625" y="3700463"/>
          <p14:tracePt t="21368" x="4371975" y="3700463"/>
          <p14:tracePt t="21374" x="4384675" y="3706813"/>
          <p14:tracePt t="21380" x="4391025" y="3713163"/>
          <p14:tracePt t="21386" x="4403725" y="3713163"/>
          <p14:tracePt t="21392" x="4410075" y="3713163"/>
          <p14:tracePt t="21398" x="4416425" y="3719513"/>
          <p14:tracePt t="21404" x="4429125" y="3719513"/>
          <p14:tracePt t="21410" x="4433888" y="3719513"/>
          <p14:tracePt t="21411" x="4440238" y="3719513"/>
          <p14:tracePt t="21412" x="4440238" y="3725863"/>
          <p14:tracePt t="21416" x="4446588" y="3725863"/>
          <p14:tracePt t="21417" x="4452938" y="3725863"/>
          <p14:tracePt t="21422" x="4459288" y="3725863"/>
          <p14:tracePt t="21428" x="4471988" y="3732213"/>
          <p14:tracePt t="21429" x="4478338" y="3732213"/>
          <p14:tracePt t="21435" x="4484688" y="3732213"/>
          <p14:tracePt t="21440" x="4491038" y="3732213"/>
          <p14:tracePt t="21447" x="4503738" y="3732213"/>
          <p14:tracePt t="21453" x="4510088" y="3732213"/>
          <p14:tracePt t="21579" x="4503738" y="3732213"/>
          <p14:tracePt t="21582" x="4497388" y="3732213"/>
          <p14:tracePt t="21587" x="4491038" y="3732213"/>
          <p14:tracePt t="21592" x="4491038" y="3725863"/>
          <p14:tracePt t="21598" x="4484688" y="3719513"/>
          <p14:tracePt t="21599" x="4478338" y="3719513"/>
          <p14:tracePt t="21604" x="4465638" y="3713163"/>
          <p14:tracePt t="21610" x="4459288" y="3706813"/>
          <p14:tracePt t="21616" x="4452938" y="3700463"/>
          <p14:tracePt t="21622" x="4446588" y="3694113"/>
          <p14:tracePt t="21628" x="4440238" y="3694113"/>
          <p14:tracePt t="21634" x="4433888" y="3687763"/>
          <p14:tracePt t="21640" x="4429125" y="3687763"/>
          <p14:tracePt t="21641" x="4422775" y="3687763"/>
          <p14:tracePt t="21647" x="4422775" y="3681413"/>
          <p14:tracePt t="21652" x="4416425" y="3675063"/>
          <p14:tracePt t="21658" x="4410075" y="3675063"/>
          <p14:tracePt t="21665" x="4403725" y="3675063"/>
          <p14:tracePt t="21674" x="4403725" y="3668713"/>
          <p14:tracePt t="21677" x="4397375" y="3668713"/>
          <p14:tracePt t="21683" x="4391025" y="3668713"/>
          <p14:tracePt t="21689" x="4391025" y="3662363"/>
          <p14:tracePt t="21697" x="4384675" y="3656013"/>
          <p14:tracePt t="21701" x="4384675" y="3651250"/>
          <p14:tracePt t="21707" x="4384675" y="3638550"/>
          <p14:tracePt t="21713" x="4384675" y="3625850"/>
          <p14:tracePt t="21719" x="4384675" y="3606800"/>
          <p14:tracePt t="21720" x="4384675" y="3600450"/>
          <p14:tracePt t="21725" x="4384675" y="3587750"/>
          <p14:tracePt t="21726" x="4384675" y="3581400"/>
          <p14:tracePt t="21731" x="4384675" y="3568700"/>
          <p14:tracePt t="21737" x="4384675" y="3551238"/>
          <p14:tracePt t="21738" x="4384675" y="3544888"/>
          <p14:tracePt t="21743" x="4384675" y="3532188"/>
          <p14:tracePt t="21744" x="4384675" y="3525838"/>
          <p14:tracePt t="21749" x="4384675" y="3506788"/>
          <p14:tracePt t="21755" x="4384675" y="3494088"/>
          <p14:tracePt t="21756" x="4384675" y="3487738"/>
          <p14:tracePt t="21761" x="4384675" y="3475038"/>
          <p14:tracePt t="21767" x="4384675" y="3463925"/>
          <p14:tracePt t="21768" x="4384675" y="3457575"/>
          <p14:tracePt t="21773" x="4384675" y="3451225"/>
          <p14:tracePt t="21779" x="4384675" y="3438525"/>
          <p14:tracePt t="21786" x="4384675" y="3425825"/>
          <p14:tracePt t="21792" x="4384675" y="3419475"/>
          <p14:tracePt t="21798" x="4384675" y="3413125"/>
          <p14:tracePt t="21804" x="4384675" y="3400425"/>
          <p14:tracePt t="21812" x="4384675" y="3394075"/>
          <p14:tracePt t="21816" x="4378325" y="3394075"/>
          <p14:tracePt t="21824" x="4378325" y="3387725"/>
          <p14:tracePt t="21834" x="4371975" y="3387725"/>
          <p14:tracePt t="21841" x="4365625" y="3387725"/>
          <p14:tracePt t="21924" x="4359275" y="3387725"/>
          <p14:tracePt t="21926" x="4359275" y="3394075"/>
          <p14:tracePt t="21931" x="4359275" y="3406775"/>
          <p14:tracePt t="21932" x="4359275" y="3413125"/>
          <p14:tracePt t="21937" x="4359275" y="3432175"/>
          <p14:tracePt t="21938" x="4352925" y="3438525"/>
          <p14:tracePt t="21944" x="4352925" y="3457575"/>
          <p14:tracePt t="21944" x="4352925" y="3463925"/>
          <p14:tracePt t="21945" x="4352925" y="3470275"/>
          <p14:tracePt t="21949" x="4352925" y="3494088"/>
          <p14:tracePt t="21955" x="4352925" y="3519488"/>
          <p14:tracePt t="21961" x="4352925" y="3557588"/>
          <p14:tracePt t="21962" x="4352925" y="3563938"/>
          <p14:tracePt t="21967" x="4359275" y="3587750"/>
          <p14:tracePt t="21968" x="4365625" y="3594100"/>
          <p14:tracePt t="21969" x="4365625" y="3600450"/>
          <p14:tracePt t="21973" x="4365625" y="3619500"/>
          <p14:tracePt t="21974" x="4365625" y="3625850"/>
          <p14:tracePt t="21980" x="4371975" y="3644900"/>
          <p14:tracePt t="21985" x="4378325" y="3675063"/>
          <p14:tracePt t="21992" x="4391025" y="3706813"/>
          <p14:tracePt t="21998" x="4403725" y="3719513"/>
          <p14:tracePt t="21998" x="4403725" y="3725863"/>
          <p14:tracePt t="22004" x="4416425" y="3749675"/>
          <p14:tracePt t="22010" x="4433888" y="3768725"/>
          <p14:tracePt t="22016" x="4452938" y="3794125"/>
          <p14:tracePt t="22022" x="4471988" y="3806825"/>
          <p14:tracePt t="22023" x="4471988" y="3813175"/>
          <p14:tracePt t="22028" x="4497388" y="3825875"/>
          <p14:tracePt t="22034" x="4516438" y="3836988"/>
          <p14:tracePt t="22041" x="4533900" y="3849688"/>
          <p14:tracePt t="22046" x="4540250" y="3856038"/>
          <p14:tracePt t="22047" x="4546600" y="3856038"/>
          <p14:tracePt t="22052" x="4565650" y="3868738"/>
          <p14:tracePt t="22058" x="4578350" y="3875088"/>
          <p14:tracePt t="22059" x="4584700" y="3881438"/>
          <p14:tracePt t="22064" x="4597400" y="3881438"/>
          <p14:tracePt t="22065" x="4603750" y="3881438"/>
          <p14:tracePt t="22071" x="4610100" y="3887788"/>
          <p14:tracePt t="22076" x="4621213" y="3894138"/>
          <p14:tracePt t="22077" x="4627563" y="3894138"/>
          <p14:tracePt t="22082" x="4633913" y="3894138"/>
          <p14:tracePt t="22084" x="4640263" y="3900488"/>
          <p14:tracePt t="22089" x="4646613" y="3900488"/>
          <p14:tracePt t="22089" x="4652963" y="3900488"/>
          <p14:tracePt t="22094" x="4659313" y="3900488"/>
          <p14:tracePt t="22101" x="4672013" y="3900488"/>
          <p14:tracePt t="22106" x="4684713" y="3906838"/>
          <p14:tracePt t="22113" x="4691063" y="3906838"/>
          <p14:tracePt t="22119" x="4703763" y="3906838"/>
          <p14:tracePt t="22125" x="4710113" y="3906838"/>
          <p14:tracePt t="22126" x="4714875" y="3906838"/>
          <p14:tracePt t="22131" x="4727575" y="3906838"/>
          <p14:tracePt t="22138" x="4740275" y="3900488"/>
          <p14:tracePt t="22143" x="4759325" y="3894138"/>
          <p14:tracePt t="22149" x="4784725" y="3881438"/>
          <p14:tracePt t="22150" x="4791075" y="3875088"/>
          <p14:tracePt t="22155" x="4810125" y="3868738"/>
          <p14:tracePt t="22156" x="4814888" y="3862388"/>
          <p14:tracePt t="22161" x="4833938" y="3856038"/>
          <p14:tracePt t="22162" x="4840288" y="3856038"/>
          <p14:tracePt t="22163" x="4840288" y="3849688"/>
          <p14:tracePt t="22167" x="4859338" y="3843338"/>
          <p14:tracePt t="22168" x="4859338" y="3836988"/>
          <p14:tracePt t="22173" x="4878388" y="3832225"/>
          <p14:tracePt t="22174" x="4884738" y="3832225"/>
          <p14:tracePt t="22179" x="4903788" y="3819525"/>
          <p14:tracePt t="22186" x="4921250" y="3813175"/>
          <p14:tracePt t="22187" x="4927600" y="3806825"/>
          <p14:tracePt t="22188" x="4933950" y="3806825"/>
          <p14:tracePt t="22192" x="4946650" y="3800475"/>
          <p14:tracePt t="22204" x="4978400" y="3781425"/>
          <p14:tracePt t="22204" x="4984750" y="3775075"/>
          <p14:tracePt t="22210" x="4997450" y="3762375"/>
          <p14:tracePt t="22216" x="5014913" y="3756025"/>
          <p14:tracePt t="22222" x="5021263" y="3744913"/>
          <p14:tracePt t="22228" x="5027613" y="3738563"/>
          <p14:tracePt t="22234" x="5033963" y="3725863"/>
          <p14:tracePt t="22240" x="5033963" y="3713163"/>
          <p14:tracePt t="22246" x="5033963" y="3706813"/>
          <p14:tracePt t="22247" x="5033963" y="3700463"/>
          <p14:tracePt t="22252" x="5033963" y="3687763"/>
          <p14:tracePt t="22258" x="5033963" y="3675063"/>
          <p14:tracePt t="22264" x="5033963" y="3644900"/>
          <p14:tracePt t="22270" x="5033963" y="3619500"/>
          <p14:tracePt t="22276" x="5033963" y="3600450"/>
          <p14:tracePt t="22277" x="5033963" y="3594100"/>
          <p14:tracePt t="22282" x="5027613" y="3575050"/>
          <p14:tracePt t="22283" x="5027613" y="3568700"/>
          <p14:tracePt t="22288" x="5021263" y="3551238"/>
          <p14:tracePt t="22289" x="5021263" y="3544888"/>
          <p14:tracePt t="22294" x="5021263" y="3525838"/>
          <p14:tracePt t="22295" x="5021263" y="3519488"/>
          <p14:tracePt t="22296" x="5021263" y="3513138"/>
          <p14:tracePt t="22301" x="5014913" y="3487738"/>
          <p14:tracePt t="22302" x="5014913" y="3481388"/>
          <p14:tracePt t="22307" x="5008563" y="3470275"/>
          <p14:tracePt t="22307" x="5008563" y="3463925"/>
          <p14:tracePt t="22314" x="5002213" y="3432175"/>
          <p14:tracePt t="22319" x="5002213" y="3413125"/>
          <p14:tracePt t="22319" x="4997450" y="3413125"/>
          <p14:tracePt t="22331" x="4978400" y="3363913"/>
          <p14:tracePt t="22337" x="4965700" y="3344863"/>
          <p14:tracePt t="22343" x="4959350" y="3332163"/>
          <p14:tracePt t="22349" x="4933950" y="3306763"/>
          <p14:tracePt t="22350" x="4927600" y="3306763"/>
          <p14:tracePt t="22355" x="4921250" y="3294063"/>
          <p14:tracePt t="22356" x="4914900" y="3294063"/>
          <p14:tracePt t="22361" x="4903788" y="3282950"/>
          <p14:tracePt t="22367" x="4884738" y="3270250"/>
          <p14:tracePt t="22368" x="4878388" y="3270250"/>
          <p14:tracePt t="22373" x="4872038" y="3263900"/>
          <p14:tracePt t="22379" x="4859338" y="3251200"/>
          <p14:tracePt t="22380" x="4852988" y="3251200"/>
          <p14:tracePt t="22381" x="4852988" y="3244850"/>
          <p14:tracePt t="22385" x="4846638" y="3244850"/>
          <p14:tracePt t="22391" x="4833938" y="3238500"/>
          <p14:tracePt t="22398" x="4827588" y="3232150"/>
          <p14:tracePt t="22404" x="4814888" y="3232150"/>
          <p14:tracePt t="22410" x="4803775" y="3225800"/>
          <p14:tracePt t="22416" x="4791075" y="3219450"/>
          <p14:tracePt t="22422" x="4784725" y="3219450"/>
          <p14:tracePt t="22423" x="4778375" y="3219450"/>
          <p14:tracePt t="22428" x="4772025" y="3219450"/>
          <p14:tracePt t="22434" x="4759325" y="3219450"/>
          <p14:tracePt t="22441" x="4746625" y="3225800"/>
          <p14:tracePt t="22446" x="4740275" y="3225800"/>
          <p14:tracePt t="22447" x="4733925" y="3225800"/>
          <p14:tracePt t="22458" x="4714875" y="3232150"/>
          <p14:tracePt t="22464" x="4703763" y="3238500"/>
          <p14:tracePt t="22470" x="4691063" y="3244850"/>
          <p14:tracePt t="22476" x="4672013" y="3251200"/>
          <p14:tracePt t="22482" x="4659313" y="3257550"/>
          <p14:tracePt t="22483" x="4652963" y="3257550"/>
          <p14:tracePt t="22488" x="4646613" y="3263900"/>
          <p14:tracePt t="22489" x="4633913" y="3270250"/>
          <p14:tracePt t="22494" x="4621213" y="3276600"/>
          <p14:tracePt t="22495" x="4616450" y="3282950"/>
          <p14:tracePt t="22502" x="4591050" y="3294063"/>
          <p14:tracePt t="22503" x="4591050" y="3300413"/>
          <p14:tracePt t="22507" x="4584700" y="3306763"/>
          <p14:tracePt t="22507" x="4578350" y="3306763"/>
          <p14:tracePt t="22519" x="4546600" y="3338513"/>
          <p14:tracePt t="22519" x="4540250" y="3338513"/>
          <p14:tracePt t="22525" x="4533900" y="3351213"/>
          <p14:tracePt t="22525" x="4527550" y="3351213"/>
          <p14:tracePt t="22531" x="4516438" y="3370263"/>
          <p14:tracePt t="22537" x="4510088" y="3382963"/>
          <p14:tracePt t="22543" x="4491038" y="3406775"/>
          <p14:tracePt t="22549" x="4478338" y="3425825"/>
          <p14:tracePt t="22555" x="4478338" y="3438525"/>
          <p14:tracePt t="22561" x="4471988" y="3463925"/>
          <p14:tracePt t="22567" x="4471988" y="3487738"/>
          <p14:tracePt t="22568" x="4471988" y="3494088"/>
          <p14:tracePt t="22569" x="4471988" y="3500438"/>
          <p14:tracePt t="22573" x="4471988" y="3519488"/>
          <p14:tracePt t="22574" x="4471988" y="3525838"/>
          <p14:tracePt t="22579" x="4471988" y="3544888"/>
          <p14:tracePt t="22580" x="4471988" y="3551238"/>
          <p14:tracePt t="22585" x="4465638" y="3581400"/>
          <p14:tracePt t="22591" x="4465638" y="3606800"/>
          <p14:tracePt t="22597" x="4465638" y="3625850"/>
          <p14:tracePt t="22598" x="4465638" y="3632200"/>
          <p14:tracePt t="22603" x="4465638" y="3644900"/>
          <p14:tracePt t="22604" x="4465638" y="3651250"/>
          <p14:tracePt t="22605" x="4465638" y="3656013"/>
          <p14:tracePt t="22609" x="4465638" y="3675063"/>
          <p14:tracePt t="22610" x="4471988" y="3675063"/>
          <p14:tracePt t="22615" x="4471988" y="3700463"/>
          <p14:tracePt t="22622" x="4478338" y="3719513"/>
          <p14:tracePt t="22622" x="4484688" y="3725863"/>
          <p14:tracePt t="22628" x="4491038" y="3749675"/>
          <p14:tracePt t="22634" x="4503738" y="3768725"/>
          <p14:tracePt t="22640" x="4503738" y="3787775"/>
          <p14:tracePt t="22640" x="4510088" y="3787775"/>
          <p14:tracePt t="22646" x="4516438" y="3806825"/>
          <p14:tracePt t="22652" x="4522788" y="3819525"/>
          <p14:tracePt t="22658" x="4533900" y="3836988"/>
          <p14:tracePt t="22664" x="4546600" y="3849688"/>
          <p14:tracePt t="22670" x="4552950" y="3862388"/>
          <p14:tracePt t="22671" x="4559300" y="3862388"/>
          <p14:tracePt t="22676" x="4565650" y="3868738"/>
          <p14:tracePt t="22677" x="4572000" y="3881438"/>
          <p14:tracePt t="22682" x="4578350" y="3887788"/>
          <p14:tracePt t="22690" x="4591050" y="3900488"/>
          <p14:tracePt t="22694" x="4603750" y="3900488"/>
          <p14:tracePt t="22695" x="4603750" y="3906838"/>
          <p14:tracePt t="22696" x="4603750" y="3913188"/>
          <p14:tracePt t="22706" x="4627563" y="3925888"/>
          <p14:tracePt t="22712" x="4640263" y="3930650"/>
          <p14:tracePt t="22718" x="4652963" y="3937000"/>
          <p14:tracePt t="22725" x="4665663" y="3943350"/>
          <p14:tracePt t="22730" x="4678363" y="3949700"/>
          <p14:tracePt t="22731" x="4684713" y="3949700"/>
          <p14:tracePt t="22737" x="4697413" y="3956050"/>
          <p14:tracePt t="22743" x="4703763" y="3962400"/>
          <p14:tracePt t="22749" x="4710113" y="3962400"/>
          <p14:tracePt t="22750" x="4714875" y="3962400"/>
          <p14:tracePt t="22755" x="4727575" y="3968750"/>
          <p14:tracePt t="22761" x="4746625" y="3975100"/>
          <p14:tracePt t="22767" x="4772025" y="3981450"/>
          <p14:tracePt t="22773" x="4803775" y="3994150"/>
          <p14:tracePt t="22779" x="4821238" y="4000500"/>
          <p14:tracePt t="22780" x="4827588" y="4000500"/>
          <p14:tracePt t="22785" x="4840288" y="4006850"/>
          <p14:tracePt t="22786" x="4846638" y="4006850"/>
          <p14:tracePt t="22791" x="4872038" y="4013200"/>
          <p14:tracePt t="22797" x="4891088" y="4017963"/>
          <p14:tracePt t="22798" x="4903788" y="4017963"/>
          <p14:tracePt t="22803" x="4914900" y="4024313"/>
          <p14:tracePt t="22809" x="4933950" y="4024313"/>
          <p14:tracePt t="22810" x="4940300" y="4024313"/>
          <p14:tracePt t="22815" x="4953000" y="4024313"/>
          <p14:tracePt t="22821" x="4972050" y="4030663"/>
          <p14:tracePt t="22828" x="4978400" y="4030663"/>
          <p14:tracePt t="22834" x="4991100" y="4030663"/>
          <p14:tracePt t="22840" x="4997450" y="4030663"/>
          <p14:tracePt t="22846" x="5002213" y="4030663"/>
          <p14:tracePt t="22852" x="5008563" y="4030663"/>
          <p14:tracePt t="22858" x="5021263" y="4024313"/>
          <p14:tracePt t="22866" x="5027613" y="4024313"/>
          <p14:tracePt t="22870" x="5027613" y="4013200"/>
          <p14:tracePt t="22876" x="5033963" y="4013200"/>
          <p14:tracePt t="22882" x="5040313" y="4006850"/>
          <p14:tracePt t="22888" x="5046663" y="4000500"/>
          <p14:tracePt t="22894" x="5046663" y="3987800"/>
          <p14:tracePt t="22900" x="5053013" y="3981450"/>
          <p14:tracePt t="22906" x="5059363" y="3975100"/>
          <p14:tracePt t="22907" x="5059363" y="3968750"/>
          <p14:tracePt t="22913" x="5072063" y="3956050"/>
          <p14:tracePt t="22918" x="5072063" y="3937000"/>
          <p14:tracePt t="22924" x="5078413" y="3925888"/>
          <p14:tracePt t="22925" x="5084763" y="3925888"/>
          <p14:tracePt t="22926" x="5084763" y="3919538"/>
          <p14:tracePt t="22931" x="5084763" y="3906838"/>
          <p14:tracePt t="22931" x="5091113" y="3906838"/>
          <p14:tracePt t="22937" x="5095875" y="3887788"/>
          <p14:tracePt t="22937" x="5102225" y="3881438"/>
          <p14:tracePt t="22943" x="5108575" y="3868738"/>
          <p14:tracePt t="22943" x="5114925" y="3862388"/>
          <p14:tracePt t="22949" x="5121275" y="3849688"/>
          <p14:tracePt t="22950" x="5121275" y="3843338"/>
          <p14:tracePt t="22955" x="5127625" y="3832225"/>
          <p14:tracePt t="22956" x="5133975" y="3832225"/>
          <p14:tracePt t="22961" x="5140325" y="3819525"/>
          <p14:tracePt t="22967" x="5146675" y="3800475"/>
          <p14:tracePt t="22973" x="5159375" y="3787775"/>
          <p14:tracePt t="22979" x="5165725" y="3768725"/>
          <p14:tracePt t="22985" x="5178425" y="3756025"/>
          <p14:tracePt t="22991" x="5184775" y="3744913"/>
          <p14:tracePt t="22992" x="5184775" y="3738563"/>
          <p14:tracePt t="22997" x="5191125" y="3725863"/>
          <p14:tracePt t="23003" x="5195888" y="3713163"/>
          <p14:tracePt t="23004" x="5195888" y="3706813"/>
          <p14:tracePt t="23009" x="5195888" y="3694113"/>
          <p14:tracePt t="23017" x="5202238" y="3675063"/>
          <p14:tracePt t="23021" x="5202238" y="3668713"/>
          <p14:tracePt t="23022" x="5202238" y="3662363"/>
          <p14:tracePt t="23033" x="5202238" y="3644900"/>
          <p14:tracePt t="23040" x="5202238" y="3638550"/>
          <p14:tracePt t="23046" x="5202238" y="3632200"/>
          <p14:tracePt t="23052" x="5195888" y="3625850"/>
          <p14:tracePt t="23061" x="5195888" y="3619500"/>
          <p14:tracePt t="23064" x="5191125" y="3619500"/>
          <p14:tracePt t="23070" x="5184775" y="3619500"/>
          <p14:tracePt t="23076" x="5172075" y="3613150"/>
          <p14:tracePt t="23082" x="5159375" y="3606800"/>
          <p14:tracePt t="23088" x="5146675" y="3600450"/>
          <p14:tracePt t="23094" x="5127625" y="3594100"/>
          <p14:tracePt t="23100" x="5102225" y="3581400"/>
          <p14:tracePt t="23106" x="5078413" y="3568700"/>
          <p14:tracePt t="23107" x="5072063" y="3568700"/>
          <p14:tracePt t="23113" x="5046663" y="3557588"/>
          <p14:tracePt t="23118" x="5014913" y="3551238"/>
          <p14:tracePt t="23124" x="4984750" y="3532188"/>
          <p14:tracePt t="23125" x="4978400" y="3532188"/>
          <p14:tracePt t="23126" x="4972050" y="3532188"/>
          <p14:tracePt t="23130" x="4953000" y="3525838"/>
          <p14:tracePt t="23131" x="4946650" y="3519488"/>
          <p14:tracePt t="23132" x="4940300" y="3519488"/>
          <p14:tracePt t="23133" x="4933950" y="3519488"/>
          <p14:tracePt t="23137" x="4927600" y="3513138"/>
          <p14:tracePt t="23137" x="4921250" y="3513138"/>
          <p14:tracePt t="23143" x="4897438" y="3500438"/>
          <p14:tracePt t="23149" x="4878388" y="3494088"/>
          <p14:tracePt t="23155" x="4865688" y="3494088"/>
          <p14:tracePt t="23161" x="4852988" y="3487738"/>
          <p14:tracePt t="23170" x="4846638" y="3487738"/>
          <p14:tracePt t="23176" x="4840288" y="3487738"/>
          <p14:tracePt t="23251" x="4833938" y="3487738"/>
          <p14:tracePt t="23254" x="4827588" y="3487738"/>
          <p14:tracePt t="23258" x="4821238" y="3487738"/>
          <p14:tracePt t="23264" x="4814888" y="3487738"/>
          <p14:tracePt t="23270" x="4803775" y="3487738"/>
          <p14:tracePt t="23276" x="4791075" y="3487738"/>
          <p14:tracePt t="23282" x="4778375" y="3487738"/>
          <p14:tracePt t="23288" x="4765675" y="3487738"/>
          <p14:tracePt t="23294" x="4752975" y="3494088"/>
          <p14:tracePt t="23300" x="4746625" y="3494088"/>
          <p14:tracePt t="23306" x="4733925" y="3500438"/>
          <p14:tracePt t="23312" x="4727575" y="3506788"/>
          <p14:tracePt t="23313" x="4721225" y="3506788"/>
          <p14:tracePt t="23318" x="4714875" y="3506788"/>
          <p14:tracePt t="23324" x="4710113" y="3506788"/>
          <p14:tracePt t="23325" x="4703763" y="3506788"/>
          <p14:tracePt t="23331" x="4697413" y="3513138"/>
          <p14:tracePt t="23336" x="4691063" y="3513138"/>
          <p14:tracePt t="23337" x="4684713" y="3513138"/>
          <p14:tracePt t="23349" x="4672013" y="3519488"/>
          <p14:tracePt t="23355" x="4665663" y="3519488"/>
          <p14:tracePt t="23361" x="4659313" y="3519488"/>
          <p14:tracePt t="23367" x="4652963" y="3519488"/>
          <p14:tracePt t="23373" x="4646613" y="3525838"/>
          <p14:tracePt t="23379" x="4640263" y="3525838"/>
          <p14:tracePt t="23387" x="4633913" y="3525838"/>
          <p14:tracePt t="23392" x="4627563" y="3525838"/>
          <p14:tracePt t="23397" x="4621213" y="3525838"/>
          <p14:tracePt t="23398" x="4621213" y="3532188"/>
          <p14:tracePt t="23403" x="4616450" y="3532188"/>
          <p14:tracePt t="23410" x="4610100" y="3538538"/>
          <p14:tracePt t="23415" x="4603750" y="3538538"/>
          <p14:tracePt t="23421" x="4597400" y="3538538"/>
          <p14:tracePt t="23427" x="4597400" y="3544888"/>
          <p14:tracePt t="23433" x="4591050" y="3544888"/>
          <p14:tracePt t="24456" x="4597400" y="3551238"/>
          <p14:tracePt t="24458" x="4603750" y="3551238"/>
          <p14:tracePt t="24463" x="4627563" y="3563938"/>
          <p14:tracePt t="24469" x="4665663" y="3575050"/>
          <p14:tracePt t="24470" x="4672013" y="3575050"/>
          <p14:tracePt t="24476" x="4714875" y="3587750"/>
          <p14:tracePt t="24481" x="4746625" y="3594100"/>
          <p14:tracePt t="24482" x="4759325" y="3600450"/>
          <p14:tracePt t="24487" x="4810125" y="3606800"/>
          <p14:tracePt t="24488" x="4821238" y="3606800"/>
          <p14:tracePt t="24489" x="4827588" y="3606800"/>
          <p14:tracePt t="24493" x="4865688" y="3613150"/>
          <p14:tracePt t="24494" x="4878388" y="3619500"/>
          <p14:tracePt t="24495" x="4891088" y="3619500"/>
          <p14:tracePt t="24499" x="4933950" y="3625850"/>
          <p14:tracePt t="24500" x="4946650" y="3625850"/>
          <p14:tracePt t="24501" x="4953000" y="3625850"/>
          <p14:tracePt t="24505" x="5002213" y="3638550"/>
          <p14:tracePt t="24506" x="5008563" y="3644900"/>
          <p14:tracePt t="24507" x="5021263" y="3644900"/>
          <p14:tracePt t="24512" x="5078413" y="3651250"/>
          <p14:tracePt t="24512" x="5084763" y="3651250"/>
          <p14:tracePt t="24517" x="5146675" y="3662363"/>
          <p14:tracePt t="24518" x="5153025" y="3662363"/>
          <p14:tracePt t="24524" x="5221288" y="3681413"/>
          <p14:tracePt t="24530" x="5278438" y="3687763"/>
          <p14:tracePt t="24536" x="5334000" y="3700463"/>
          <p14:tracePt t="24537" x="5346700" y="3706813"/>
          <p14:tracePt t="24538" x="5359400" y="3706813"/>
          <p14:tracePt t="24542" x="5395913" y="3719513"/>
          <p14:tracePt t="24543" x="5402263" y="3719513"/>
          <p14:tracePt t="24549" x="5453063" y="3732213"/>
          <p14:tracePt t="24550" x="5459413" y="3732213"/>
          <p14:tracePt t="24554" x="5483225" y="3738563"/>
          <p14:tracePt t="24555" x="5495925" y="3744913"/>
          <p14:tracePt t="24566" x="5589588" y="3768725"/>
          <p14:tracePt t="24567" x="5595938" y="3768725"/>
          <p14:tracePt t="24568" x="5602288" y="3768725"/>
          <p14:tracePt t="24569" x="5608638" y="3775075"/>
          <p14:tracePt t="24572" x="5640388" y="3781425"/>
          <p14:tracePt t="24573" x="5646738" y="3781425"/>
          <p14:tracePt t="24578" x="5670550" y="3787775"/>
          <p14:tracePt t="24579" x="5676900" y="3787775"/>
          <p14:tracePt t="24584" x="5715000" y="3806825"/>
          <p14:tracePt t="24590" x="5740400" y="3813175"/>
          <p14:tracePt t="24591" x="5753100" y="3813175"/>
          <p14:tracePt t="24597" x="5783263" y="3825875"/>
          <p14:tracePt t="24602" x="5808663" y="3832225"/>
          <p14:tracePt t="24610" x="5853113" y="3836988"/>
          <p14:tracePt t="24615" x="5876925" y="3843338"/>
          <p14:tracePt t="24615" x="5883275" y="3843338"/>
          <p14:tracePt t="24627" x="5946775" y="3856038"/>
          <p14:tracePt t="24633" x="5976938" y="3856038"/>
          <p14:tracePt t="24639" x="6015038" y="3862388"/>
          <p14:tracePt t="24645" x="6046788" y="3862388"/>
          <p14:tracePt t="24651" x="6076950" y="3862388"/>
          <p14:tracePt t="24657" x="6115050" y="3862388"/>
          <p14:tracePt t="24658" x="6121400" y="3862388"/>
          <p14:tracePt t="24663" x="6151563" y="3862388"/>
          <p14:tracePt t="24664" x="6157913" y="3862388"/>
          <p14:tracePt t="24669" x="6196013" y="3862388"/>
          <p14:tracePt t="24670" x="6202363" y="3862388"/>
          <p14:tracePt t="24676" x="6238875" y="3862388"/>
          <p14:tracePt t="24681" x="6270625" y="3856038"/>
          <p14:tracePt t="24682" x="6276975" y="3856038"/>
          <p14:tracePt t="24693" x="6345238" y="3849688"/>
          <p14:tracePt t="24700" x="6389688" y="3843338"/>
          <p14:tracePt t="24700" x="6396038" y="3836988"/>
          <p14:tracePt t="24705" x="6427788" y="3832225"/>
          <p14:tracePt t="24706" x="6438900" y="3832225"/>
          <p14:tracePt t="24711" x="6464300" y="3819525"/>
          <p14:tracePt t="24712" x="6470650" y="3819525"/>
          <p14:tracePt t="24713" x="6477000" y="3819525"/>
          <p14:tracePt t="24718" x="6508750" y="3813175"/>
          <p14:tracePt t="24718" x="6515100" y="3813175"/>
          <p14:tracePt t="24724" x="6545263" y="3800475"/>
          <p14:tracePt t="24730" x="6583363" y="3781425"/>
          <p14:tracePt t="24730" x="6596063" y="3781425"/>
          <p14:tracePt t="24736" x="6632575" y="3762375"/>
          <p14:tracePt t="24742" x="6677025" y="3744913"/>
          <p14:tracePt t="24748" x="6708775" y="3738563"/>
          <p14:tracePt t="24749" x="6715125" y="3732213"/>
          <p14:tracePt t="24754" x="6738938" y="3719513"/>
          <p14:tracePt t="24760" x="6770688" y="3700463"/>
          <p14:tracePt t="24761" x="6770688" y="3694113"/>
          <p14:tracePt t="24766" x="6796088" y="3675063"/>
          <p14:tracePt t="24767" x="6802438" y="3668713"/>
          <p14:tracePt t="24768" x="6802438" y="3662363"/>
          <p14:tracePt t="24772" x="6813550" y="3644900"/>
          <p14:tracePt t="24773" x="6819900" y="3638550"/>
          <p14:tracePt t="24778" x="6832600" y="3606800"/>
          <p14:tracePt t="24779" x="6845300" y="3606800"/>
          <p14:tracePt t="24780" x="6845300" y="3594100"/>
          <p14:tracePt t="24784" x="6851650" y="3581400"/>
          <p14:tracePt t="24785" x="6851650" y="3568700"/>
          <p14:tracePt t="24790" x="6864350" y="3544888"/>
          <p14:tracePt t="24791" x="6870700" y="3532188"/>
          <p14:tracePt t="24796" x="6877050" y="3487738"/>
          <p14:tracePt t="24797" x="6877050" y="3475038"/>
          <p14:tracePt t="24803" x="6877050" y="3425825"/>
          <p14:tracePt t="24808" x="6877050" y="3382963"/>
          <p14:tracePt t="24809" x="6877050" y="3376613"/>
          <p14:tracePt t="24810" x="6877050" y="3370263"/>
          <p14:tracePt t="24815" x="6870700" y="3325813"/>
          <p14:tracePt t="24816" x="6864350" y="3319463"/>
          <p14:tracePt t="24821" x="6858000" y="3282950"/>
          <p14:tracePt t="24821" x="6851650" y="3282950"/>
          <p14:tracePt t="24827" x="6838950" y="3244850"/>
          <p14:tracePt t="24827" x="6838950" y="3232150"/>
          <p14:tracePt t="24832" x="6819900" y="3195638"/>
          <p14:tracePt t="24839" x="6802438" y="3163888"/>
          <p14:tracePt t="24845" x="6783388" y="3119438"/>
          <p14:tracePt t="24846" x="6783388" y="3113088"/>
          <p14:tracePt t="24851" x="6770688" y="3089275"/>
          <p14:tracePt t="24852" x="6764338" y="3082925"/>
          <p14:tracePt t="24857" x="6751638" y="3057525"/>
          <p14:tracePt t="24863" x="6726238" y="3032125"/>
          <p14:tracePt t="24869" x="6708775" y="3008313"/>
          <p14:tracePt t="24870" x="6702425" y="3008313"/>
          <p14:tracePt t="24875" x="6683375" y="2982913"/>
          <p14:tracePt t="24881" x="6657975" y="2951163"/>
          <p14:tracePt t="24882" x="6651625" y="2951163"/>
          <p14:tracePt t="24887" x="6632575" y="2932113"/>
          <p14:tracePt t="24888" x="6626225" y="2927350"/>
          <p14:tracePt t="24889" x="6619875" y="2921000"/>
          <p14:tracePt t="24893" x="6608763" y="2901950"/>
          <p14:tracePt t="24894" x="6602413" y="2901950"/>
          <p14:tracePt t="24899" x="6577013" y="2876550"/>
          <p14:tracePt t="24905" x="6545263" y="2844800"/>
          <p14:tracePt t="24906" x="6538913" y="2844800"/>
          <p14:tracePt t="24907" x="6532563" y="2840038"/>
          <p14:tracePt t="24911" x="6515100" y="2820988"/>
          <p14:tracePt t="24912" x="6508750" y="2820988"/>
          <p14:tracePt t="24917" x="6489700" y="2795588"/>
          <p14:tracePt t="24918" x="6483350" y="2789238"/>
          <p14:tracePt t="24919" x="6477000" y="2789238"/>
          <p14:tracePt t="24923" x="6457950" y="2763838"/>
          <p14:tracePt t="24929" x="6432550" y="2740025"/>
          <p14:tracePt t="24930" x="6432550" y="2733675"/>
          <p14:tracePt t="24931" x="6421438" y="2733675"/>
          <p14:tracePt t="24936" x="6408738" y="2714625"/>
          <p14:tracePt t="24936" x="6402388" y="2708275"/>
          <p14:tracePt t="24942" x="6370638" y="2676525"/>
          <p14:tracePt t="24948" x="6351588" y="2652713"/>
          <p14:tracePt t="24949" x="6345238" y="2652713"/>
          <p14:tracePt t="24954" x="6334125" y="2633663"/>
          <p14:tracePt t="24960" x="6302375" y="2601913"/>
          <p14:tracePt t="24966" x="6283325" y="2589213"/>
          <p14:tracePt t="24967" x="6283325" y="2582863"/>
          <p14:tracePt t="24972" x="6264275" y="2571750"/>
          <p14:tracePt t="24973" x="6264275" y="2565400"/>
          <p14:tracePt t="24978" x="6251575" y="2559050"/>
          <p14:tracePt t="24979" x="6245225" y="2546350"/>
          <p14:tracePt t="24984" x="6234113" y="2527300"/>
          <p14:tracePt t="24985" x="6227763" y="2527300"/>
          <p14:tracePt t="24991" x="6215063" y="2514600"/>
          <p14:tracePt t="24996" x="6202363" y="2495550"/>
          <p14:tracePt t="25008" x="6176963" y="2465388"/>
          <p14:tracePt t="25014" x="6170613" y="2452688"/>
          <p14:tracePt t="25015" x="6170613" y="2446338"/>
          <p14:tracePt t="25016" x="6164263" y="2446338"/>
          <p14:tracePt t="25020" x="6157913" y="2433638"/>
          <p14:tracePt t="25026" x="6145213" y="2420938"/>
          <p14:tracePt t="25033" x="6145213" y="2408238"/>
          <p14:tracePt t="25033" x="6140450" y="2408238"/>
          <p14:tracePt t="25034" x="6134100" y="2408238"/>
          <p14:tracePt t="25039" x="6134100" y="2401888"/>
          <p14:tracePt t="25045" x="6127750" y="2390775"/>
          <p14:tracePt t="25056" x="6121400" y="2384425"/>
          <p14:tracePt t="25137" x="6127750" y="2384425"/>
          <p14:tracePt t="25139" x="6127750" y="2378075"/>
          <p14:tracePt t="25142" x="6134100" y="2378075"/>
          <p14:tracePt t="25148" x="6145213" y="2378075"/>
          <p14:tracePt t="25154" x="6164263" y="2378075"/>
          <p14:tracePt t="25160" x="6176963" y="2378075"/>
          <p14:tracePt t="25166" x="6196013" y="2371725"/>
          <p14:tracePt t="25167" x="6202363" y="2371725"/>
          <p14:tracePt t="25172" x="6215063" y="2371725"/>
          <p14:tracePt t="25173" x="6221413" y="2371725"/>
          <p14:tracePt t="25178" x="6234113" y="2371725"/>
          <p14:tracePt t="25179" x="6245225" y="2365375"/>
          <p14:tracePt t="25184" x="6257925" y="2365375"/>
          <p14:tracePt t="25185" x="6264275" y="2365375"/>
          <p14:tracePt t="25192" x="6289675" y="2359025"/>
          <p14:tracePt t="25196" x="6302375" y="2359025"/>
          <p14:tracePt t="25208" x="6327775" y="2352675"/>
          <p14:tracePt t="25209" x="6334125" y="2352675"/>
          <p14:tracePt t="25214" x="6345238" y="2352675"/>
          <p14:tracePt t="25220" x="6364288" y="2352675"/>
          <p14:tracePt t="25221" x="6364288" y="2346325"/>
          <p14:tracePt t="25226" x="6376988" y="2346325"/>
          <p14:tracePt t="25232" x="6396038" y="2346325"/>
          <p14:tracePt t="25239" x="6408738" y="2339975"/>
          <p14:tracePt t="25239" x="6415088" y="2339975"/>
          <p14:tracePt t="25245" x="6421438" y="2339975"/>
          <p14:tracePt t="25245" x="6427788" y="2339975"/>
          <p14:tracePt t="25250" x="6438900" y="2339975"/>
          <p14:tracePt t="25251" x="6445250" y="2339975"/>
          <p14:tracePt t="25256" x="6451600" y="2339975"/>
          <p14:tracePt t="25263" x="6470650" y="2339975"/>
          <p14:tracePt t="25269" x="6477000" y="2339975"/>
          <p14:tracePt t="25275" x="6489700" y="2339975"/>
          <p14:tracePt t="25281" x="6502400" y="2339975"/>
          <p14:tracePt t="25287" x="6515100" y="2339975"/>
          <p14:tracePt t="25288" x="6521450" y="2339975"/>
          <p14:tracePt t="25293" x="6526213" y="2339975"/>
          <p14:tracePt t="25299" x="6532563" y="2339975"/>
          <p14:tracePt t="25305" x="6551613" y="2339975"/>
          <p14:tracePt t="25311" x="6564313" y="2346325"/>
          <p14:tracePt t="25312" x="6570663" y="2346325"/>
          <p14:tracePt t="25317" x="6577013" y="2346325"/>
          <p14:tracePt t="25318" x="6583363" y="2346325"/>
          <p14:tracePt t="25323" x="6589713" y="2346325"/>
          <p14:tracePt t="25324" x="6596063" y="2346325"/>
          <p14:tracePt t="25329" x="6602413" y="2352675"/>
          <p14:tracePt t="25335" x="6608763" y="2352675"/>
          <p14:tracePt t="25336" x="6615113" y="2352675"/>
          <p14:tracePt t="25337" x="6619875" y="2352675"/>
          <p14:tracePt t="25345" x="6626225" y="2352675"/>
          <p14:tracePt t="25351" x="6632575" y="2352675"/>
          <p14:tracePt t="25361" x="6638925" y="2352675"/>
          <p14:tracePt t="25362" x="6638925" y="2359025"/>
          <p14:tracePt t="25366" x="6645275" y="2359025"/>
          <p14:tracePt t="25376" x="6651625" y="2359025"/>
          <p14:tracePt t="25380" x="6651625" y="2365375"/>
          <p14:tracePt t="25386" x="6657975" y="2365375"/>
          <p14:tracePt t="25394" x="6657975" y="2371725"/>
          <p14:tracePt t="25397" x="6664325" y="2371725"/>
          <p14:tracePt t="25402" x="6670675" y="2371725"/>
          <p14:tracePt t="25412" x="6677025" y="2371725"/>
          <p14:tracePt t="25426" x="6677025" y="2378075"/>
          <p14:tracePt t="25428" x="6683375" y="2378075"/>
          <p14:tracePt t="25449" x="6689725" y="2378075"/>
          <p14:tracePt t="25506" x="6696075" y="2378075"/>
          <p14:tracePt t="25510" x="6702425" y="2378075"/>
          <p14:tracePt t="25817" x="6702425" y="2384425"/>
          <p14:tracePt t="25827" x="6702425" y="2390775"/>
          <p14:tracePt t="25829" x="6702425" y="2395538"/>
          <p14:tracePt t="25832" x="6702425" y="2401888"/>
          <p14:tracePt t="25838" x="6702425" y="2408238"/>
          <p14:tracePt t="25839" x="6702425" y="2414588"/>
          <p14:tracePt t="25844" x="6696075" y="2433638"/>
          <p14:tracePt t="25851" x="6689725" y="2452688"/>
          <p14:tracePt t="25856" x="6683375" y="2471738"/>
          <p14:tracePt t="25857" x="6683375" y="2478088"/>
          <p14:tracePt t="25862" x="6670675" y="2489200"/>
          <p14:tracePt t="25863" x="6670675" y="2495550"/>
          <p14:tracePt t="25868" x="6670675" y="2508250"/>
          <p14:tracePt t="25869" x="6664325" y="2514600"/>
          <p14:tracePt t="25875" x="6657975" y="2527300"/>
          <p14:tracePt t="25881" x="6651625" y="2546350"/>
          <p14:tracePt t="25882" x="6645275" y="2552700"/>
          <p14:tracePt t="25887" x="6638925" y="2565400"/>
          <p14:tracePt t="25887" x="6638925" y="2571750"/>
          <p14:tracePt t="25893" x="6632575" y="2589213"/>
          <p14:tracePt t="25899" x="6619875" y="2601913"/>
          <p14:tracePt t="25905" x="6615113" y="2620963"/>
          <p14:tracePt t="25912" x="6608763" y="2640013"/>
          <p14:tracePt t="25912" x="6602413" y="2640013"/>
          <p14:tracePt t="25917" x="6596063" y="2652713"/>
          <p14:tracePt t="25923" x="6589713" y="2663825"/>
          <p14:tracePt t="25929" x="6583363" y="2676525"/>
          <p14:tracePt t="25930" x="6577013" y="2676525"/>
          <p14:tracePt t="25935" x="6570663" y="2689225"/>
          <p14:tracePt t="25936" x="6570663" y="2695575"/>
          <p14:tracePt t="25941" x="6564313" y="2701925"/>
          <p14:tracePt t="25947" x="6551613" y="2714625"/>
          <p14:tracePt t="25948" x="6551613" y="2720975"/>
          <p14:tracePt t="25953" x="6545263" y="2727325"/>
          <p14:tracePt t="25960" x="6532563" y="2740025"/>
          <p14:tracePt t="25965" x="6521450" y="2752725"/>
          <p14:tracePt t="25971" x="6515100" y="2763838"/>
          <p14:tracePt t="25978" x="6508750" y="2770188"/>
          <p14:tracePt t="25984" x="6496050" y="2776538"/>
          <p14:tracePt t="25990" x="6489700" y="2789238"/>
          <p14:tracePt t="25996" x="6477000" y="2795588"/>
          <p14:tracePt t="25997" x="6477000" y="2801938"/>
          <p14:tracePt t="26002" x="6464300" y="2801938"/>
          <p14:tracePt t="26008" x="6457950" y="2820988"/>
          <p14:tracePt t="26009" x="6451600" y="2820988"/>
          <p14:tracePt t="26014" x="6438900" y="2827338"/>
          <p14:tracePt t="26020" x="6432550" y="2840038"/>
          <p14:tracePt t="26021" x="6427788" y="2840038"/>
          <p14:tracePt t="26026" x="6408738" y="2844800"/>
          <p14:tracePt t="26027" x="6408738" y="2851150"/>
          <p14:tracePt t="26032" x="6396038" y="2857500"/>
          <p14:tracePt t="26038" x="6376988" y="2870200"/>
          <p14:tracePt t="26039" x="6370638" y="2870200"/>
          <p14:tracePt t="26044" x="6357938" y="2876550"/>
          <p14:tracePt t="26050" x="6345238" y="2882900"/>
          <p14:tracePt t="26056" x="6327775" y="2895600"/>
          <p14:tracePt t="26062" x="6315075" y="2901950"/>
          <p14:tracePt t="26063" x="6302375" y="2901950"/>
          <p14:tracePt t="26068" x="6289675" y="2914650"/>
          <p14:tracePt t="26074" x="6276975" y="2921000"/>
          <p14:tracePt t="26081" x="6257925" y="2927350"/>
          <p14:tracePt t="26081" x="6251575" y="2927350"/>
          <p14:tracePt t="26086" x="6245225" y="2932113"/>
          <p14:tracePt t="26087" x="6238875" y="2932113"/>
          <p14:tracePt t="26088" x="6238875" y="2938463"/>
          <p14:tracePt t="26093" x="6227763" y="2938463"/>
          <p14:tracePt t="26099" x="6215063" y="2944813"/>
          <p14:tracePt t="26105" x="6196013" y="2951163"/>
          <p14:tracePt t="26111" x="6176963" y="2951163"/>
          <p14:tracePt t="26117" x="6164263" y="2957513"/>
          <p14:tracePt t="26123" x="6145213" y="2963863"/>
          <p14:tracePt t="26124" x="6145213" y="2970213"/>
          <p14:tracePt t="26129" x="6140450" y="2970213"/>
          <p14:tracePt t="26130" x="6134100" y="2970213"/>
          <p14:tracePt t="26135" x="6115050" y="2976563"/>
          <p14:tracePt t="26142" x="6096000" y="2982913"/>
          <p14:tracePt t="26147" x="6089650" y="2989263"/>
          <p14:tracePt t="26148" x="6083300" y="2989263"/>
          <p14:tracePt t="26153" x="6070600" y="2995613"/>
          <p14:tracePt t="26154" x="6057900" y="2995613"/>
          <p14:tracePt t="26159" x="6051550" y="3001963"/>
          <p14:tracePt t="26160" x="6046788" y="3001963"/>
          <p14:tracePt t="26165" x="6034088" y="3008313"/>
          <p14:tracePt t="26166" x="6027738" y="3014663"/>
          <p14:tracePt t="26172" x="6015038" y="3014663"/>
          <p14:tracePt t="26172" x="6008688" y="3014663"/>
          <p14:tracePt t="26177" x="5995988" y="3021013"/>
          <p14:tracePt t="26183" x="5983288" y="3032125"/>
          <p14:tracePt t="26189" x="5964238" y="3032125"/>
          <p14:tracePt t="26196" x="5953125" y="3038475"/>
          <p14:tracePt t="26197" x="5946775" y="3038475"/>
          <p14:tracePt t="26201" x="5940425" y="3044825"/>
          <p14:tracePt t="26208" x="5927725" y="3044825"/>
          <p14:tracePt t="26214" x="5921375" y="3051175"/>
          <p14:tracePt t="26220" x="5915025" y="3057525"/>
          <p14:tracePt t="26234" x="5908675" y="3057525"/>
          <p14:tracePt t="26365" x="5915025" y="3057525"/>
          <p14:tracePt t="26370" x="5921375" y="3057525"/>
          <p14:tracePt t="26372" x="5927725" y="3057525"/>
          <p14:tracePt t="26377" x="5934075" y="3057525"/>
          <p14:tracePt t="26383" x="5946775" y="3051175"/>
          <p14:tracePt t="26389" x="5957888" y="3051175"/>
          <p14:tracePt t="26390" x="5964238" y="3051175"/>
          <p14:tracePt t="26396" x="5983288" y="3044825"/>
          <p14:tracePt t="26402" x="5995988" y="3044825"/>
          <p14:tracePt t="26402" x="6002338" y="3044825"/>
          <p14:tracePt t="26408" x="6015038" y="3038475"/>
          <p14:tracePt t="26408" x="6021388" y="3038475"/>
          <p14:tracePt t="26414" x="6040438" y="3038475"/>
          <p14:tracePt t="26415" x="6040438" y="3032125"/>
          <p14:tracePt t="26420" x="6057900" y="3032125"/>
          <p14:tracePt t="26426" x="6076950" y="3025775"/>
          <p14:tracePt t="26432" x="6096000" y="3021013"/>
          <p14:tracePt t="26433" x="6102350" y="3021013"/>
          <p14:tracePt t="26438" x="6108700" y="3021013"/>
          <p14:tracePt t="26444" x="6121400" y="3014663"/>
          <p14:tracePt t="26445" x="6127750" y="3014663"/>
          <p14:tracePt t="26450" x="6134100" y="3008313"/>
          <p14:tracePt t="26456" x="6145213" y="3001963"/>
          <p14:tracePt t="26462" x="6157913" y="3001963"/>
          <p14:tracePt t="26468" x="6164263" y="3001963"/>
          <p14:tracePt t="26474" x="6170613" y="3001963"/>
          <p14:tracePt t="26480" x="6170613" y="2995613"/>
          <p14:tracePt t="26481" x="6176963" y="2995613"/>
          <p14:tracePt t="26487" x="6183313" y="2995613"/>
          <p14:tracePt t="26503" x="6189663" y="2995613"/>
          <p14:tracePt t="26539" x="6196013" y="2995613"/>
          <p14:tracePt t="26567" x="6202363" y="2995613"/>
          <p14:tracePt t="26572" x="6208713" y="2995613"/>
          <p14:tracePt t="26582" x="6215063" y="2995613"/>
          <p14:tracePt t="26588" x="6221413" y="2995613"/>
          <p14:tracePt t="26596" x="6227763" y="2995613"/>
          <p14:tracePt t="26599" x="6234113" y="2995613"/>
          <p14:tracePt t="26601" x="6234113" y="2989263"/>
          <p14:tracePt t="26608" x="6238875" y="2989263"/>
          <p14:tracePt t="26614" x="6245225" y="2989263"/>
          <p14:tracePt t="26614" x="6251575" y="2989263"/>
          <p14:tracePt t="26620" x="6257925" y="2989263"/>
          <p14:tracePt t="26626" x="6264275" y="2989263"/>
          <p14:tracePt t="26632" x="6276975" y="2989263"/>
          <p14:tracePt t="26638" x="6283325" y="2989263"/>
          <p14:tracePt t="26644" x="6296025" y="2989263"/>
          <p14:tracePt t="26650" x="6308725" y="2989263"/>
          <p14:tracePt t="26656" x="6315075" y="2989263"/>
          <p14:tracePt t="26662" x="6327775" y="2982913"/>
          <p14:tracePt t="26668" x="6334125" y="2982913"/>
          <p14:tracePt t="26674" x="6345238" y="2982913"/>
          <p14:tracePt t="26680" x="6351588" y="2976563"/>
          <p14:tracePt t="26686" x="6364288" y="2976563"/>
          <p14:tracePt t="26692" x="6370638" y="2976563"/>
          <p14:tracePt t="26698" x="6376988" y="2976563"/>
          <p14:tracePt t="26704" x="6389688" y="2976563"/>
          <p14:tracePt t="26711" x="6396038" y="2976563"/>
          <p14:tracePt t="26719" x="6402388" y="2976563"/>
          <p14:tracePt t="26736" x="6408738" y="2976563"/>
          <p14:tracePt t="26741" x="6408738" y="2970213"/>
          <p14:tracePt t="26758" x="6415088" y="2970213"/>
          <p14:tracePt t="26777" x="6421438" y="2970213"/>
          <p14:tracePt t="26790" x="6427788" y="2970213"/>
          <p14:tracePt t="26799" x="6432550" y="2970213"/>
          <p14:tracePt t="26803" x="6438900" y="2970213"/>
          <p14:tracePt t="26810" x="6445250" y="2970213"/>
          <p14:tracePt t="26817" x="6451600" y="2970213"/>
          <p14:tracePt t="26826" x="6457950" y="2970213"/>
          <p14:tracePt t="26830" x="6464300" y="2970213"/>
          <p14:tracePt t="26837" x="6470650" y="2970213"/>
          <p14:tracePt t="26849" x="6477000" y="2970213"/>
          <p14:tracePt t="26858" x="6483350" y="2970213"/>
          <p14:tracePt t="26867" x="6489700" y="2970213"/>
          <p14:tracePt t="26885" x="6496050" y="2970213"/>
          <p14:tracePt t="26969" x="6502400" y="2970213"/>
          <p14:tracePt t="26980" x="6508750" y="2970213"/>
          <p14:tracePt t="26983" x="6515100" y="2970213"/>
          <p14:tracePt t="26988" x="6521450" y="2970213"/>
          <p14:tracePt t="26993" x="6526213" y="2970213"/>
          <p14:tracePt t="26998" x="6532563" y="2970213"/>
          <p14:tracePt t="27003" x="6538913" y="2970213"/>
          <p14:tracePt t="27007" x="6545263" y="2970213"/>
          <p14:tracePt t="27013" x="6551613" y="2970213"/>
          <p14:tracePt t="27014" x="6557963" y="2970213"/>
          <p14:tracePt t="27020" x="6564313" y="2970213"/>
          <p14:tracePt t="27020" x="6570663" y="2970213"/>
          <p14:tracePt t="27026" x="6577013" y="2970213"/>
          <p14:tracePt t="27031" x="6589713" y="2970213"/>
          <p14:tracePt t="27032" x="6596063" y="2970213"/>
          <p14:tracePt t="27038" x="6608763" y="2970213"/>
          <p14:tracePt t="27044" x="6626225" y="2970213"/>
          <p14:tracePt t="27051" x="6651625" y="2970213"/>
          <p14:tracePt t="27056" x="6677025" y="2976563"/>
          <p14:tracePt t="27057" x="6683375" y="2982913"/>
          <p14:tracePt t="27058" x="6689725" y="2982913"/>
          <p14:tracePt t="27068" x="6732588" y="2989263"/>
          <p14:tracePt t="27074" x="6764338" y="2995613"/>
          <p14:tracePt t="27080" x="6789738" y="3001963"/>
          <p14:tracePt t="27081" x="6802438" y="3001963"/>
          <p14:tracePt t="27086" x="6819900" y="3001963"/>
          <p14:tracePt t="27087" x="6826250" y="3008313"/>
          <p14:tracePt t="27088" x="6832600" y="3008313"/>
          <p14:tracePt t="27092" x="6851650" y="3014663"/>
          <p14:tracePt t="27093" x="6858000" y="3014663"/>
          <p14:tracePt t="27098" x="6889750" y="3021013"/>
          <p14:tracePt t="27099" x="6896100" y="3021013"/>
          <p14:tracePt t="27104" x="6913563" y="3025775"/>
          <p14:tracePt t="27111" x="6938963" y="3032125"/>
          <p14:tracePt t="27111" x="6945313" y="3032125"/>
          <p14:tracePt t="27116" x="6970713" y="3038475"/>
          <p14:tracePt t="27122" x="6989763" y="3044825"/>
          <p14:tracePt t="27128" x="7000875" y="3044825"/>
          <p14:tracePt t="27134" x="7013575" y="3051175"/>
          <p14:tracePt t="27135" x="7019925" y="3051175"/>
          <p14:tracePt t="27140" x="7026275" y="3057525"/>
          <p14:tracePt t="27147" x="7032625" y="3057525"/>
          <p14:tracePt t="27153" x="7038975" y="3057525"/>
          <p14:tracePt t="27160" x="7045325" y="3057525"/>
          <p14:tracePt t="27166" x="7051675" y="3057525"/>
          <p14:tracePt t="27173" x="7058025" y="3057525"/>
          <p14:tracePt t="27177" x="7058025" y="3063875"/>
          <p14:tracePt t="27183" x="7064375" y="3063875"/>
          <p14:tracePt t="27195" x="7070725" y="3063875"/>
          <p14:tracePt t="27208" x="7077075" y="3063875"/>
          <p14:tracePt t="27212" x="7077075" y="3070225"/>
          <p14:tracePt t="27224" x="7083425" y="3070225"/>
          <p14:tracePt t="27235" x="7089775" y="3070225"/>
          <p14:tracePt t="27267" x="7096125" y="3070225"/>
          <p14:tracePt t="27275" x="7100888" y="3070225"/>
          <p14:tracePt t="27284" x="7107238" y="3070225"/>
          <p14:tracePt t="27287" x="7113588" y="3070225"/>
          <p14:tracePt t="27295" x="7119938" y="3070225"/>
          <p14:tracePt t="27302" x="7126288" y="3070225"/>
          <p14:tracePt t="27311" x="7132638" y="3070225"/>
          <p14:tracePt t="27318" x="7138988" y="3070225"/>
          <p14:tracePt t="27331" x="7138988" y="3076575"/>
          <p14:tracePt t="27332" x="7145338" y="3076575"/>
          <p14:tracePt t="27344" x="7151688" y="3076575"/>
          <p14:tracePt t="27395" x="7158038" y="3076575"/>
          <p14:tracePt t="27677" x="7164388" y="3076575"/>
          <p14:tracePt t="27680" x="7170738" y="3076575"/>
          <p14:tracePt t="27683" x="7177088" y="3076575"/>
          <p14:tracePt t="27688" x="7183438" y="3076575"/>
          <p14:tracePt t="27692" x="7194550" y="3076575"/>
          <p14:tracePt t="27704" x="7226300" y="3076575"/>
          <p14:tracePt t="27710" x="7245350" y="3076575"/>
          <p14:tracePt t="27716" x="7258050" y="3076575"/>
          <p14:tracePt t="27722" x="7277100" y="3076575"/>
          <p14:tracePt t="27723" x="7283450" y="3076575"/>
          <p14:tracePt t="27728" x="7300913" y="3070225"/>
          <p14:tracePt t="27729" x="7307263" y="3070225"/>
          <p14:tracePt t="27734" x="7332663" y="3070225"/>
          <p14:tracePt t="27735" x="7339013" y="3070225"/>
          <p14:tracePt t="27740" x="7370763" y="3070225"/>
          <p14:tracePt t="27748" x="7413625" y="3070225"/>
          <p14:tracePt t="27749" x="7419975" y="3070225"/>
          <p14:tracePt t="27750" x="7426325" y="3070225"/>
          <p14:tracePt t="27752" x="7445375" y="3070225"/>
          <p14:tracePt t="27753" x="7458075" y="3070225"/>
          <p14:tracePt t="27764" x="7581900" y="3082925"/>
          <p14:tracePt t="27771" x="7688263" y="3101975"/>
          <p14:tracePt t="27772" x="7700963" y="3108325"/>
          <p14:tracePt t="27777" x="7788275" y="3119438"/>
          <p14:tracePt t="27783" x="7920038" y="3151188"/>
          <p14:tracePt t="27789" x="8020050" y="3176588"/>
          <p14:tracePt t="27790" x="8032750" y="3176588"/>
          <p14:tracePt t="27795" x="8120063" y="3195638"/>
          <p14:tracePt t="27796" x="8139113" y="3195638"/>
          <p14:tracePt t="27801" x="8220075" y="3213100"/>
          <p14:tracePt t="27802" x="8232775" y="3213100"/>
          <p14:tracePt t="27803" x="8243888" y="3219450"/>
          <p14:tracePt t="27807" x="8307388" y="3232150"/>
          <p14:tracePt t="27808" x="8320088" y="3232150"/>
          <p14:tracePt t="27809" x="8332788" y="3238500"/>
          <p14:tracePt t="27813" x="8388350" y="3251200"/>
          <p14:tracePt t="27814" x="8394700" y="3251200"/>
          <p14:tracePt t="27815" x="8401050" y="3251200"/>
          <p14:tracePt t="27819" x="8456613" y="3263900"/>
          <p14:tracePt t="27820" x="8469313" y="3263900"/>
          <p14:tracePt t="27825" x="8507413" y="3276600"/>
          <p14:tracePt t="27826" x="8520113" y="3276600"/>
          <p14:tracePt t="27831" x="8543925" y="3276600"/>
          <p14:tracePt t="27837" x="8562975" y="3276600"/>
          <p14:tracePt t="27843" x="8569325" y="3276600"/>
          <p14:tracePt t="27844" x="8575675" y="3276600"/>
          <p14:tracePt t="27871" x="8575675" y="3270250"/>
          <p14:tracePt t="27873" x="8569325" y="3270250"/>
          <p14:tracePt t="27875" x="8569325" y="3263900"/>
          <p14:tracePt t="27886" x="8531225" y="3232150"/>
          <p14:tracePt t="27892" x="8520113" y="3219450"/>
          <p14:tracePt t="27898" x="8501063" y="3201988"/>
          <p14:tracePt t="27904" x="8488363" y="3182938"/>
          <p14:tracePt t="27910" x="8469313" y="3163888"/>
          <p14:tracePt t="27911" x="8469313" y="3157538"/>
          <p14:tracePt t="27916" x="8456613" y="3144838"/>
          <p14:tracePt t="27917" x="8456613" y="3138488"/>
          <p14:tracePt t="27922" x="8443913" y="3132138"/>
          <p14:tracePt t="27923" x="8437563" y="3119438"/>
          <p14:tracePt t="27924" x="8437563" y="3113088"/>
          <p14:tracePt t="27928" x="8426450" y="3108325"/>
          <p14:tracePt t="27929" x="8426450" y="3101975"/>
          <p14:tracePt t="27934" x="8413750" y="3089275"/>
          <p14:tracePt t="27935" x="8413750" y="3082925"/>
          <p14:tracePt t="27940" x="8394700" y="3063875"/>
          <p14:tracePt t="27941" x="8394700" y="3057525"/>
          <p14:tracePt t="27946" x="8375650" y="3044825"/>
          <p14:tracePt t="27947" x="8375650" y="3038475"/>
          <p14:tracePt t="27952" x="8356600" y="3021013"/>
          <p14:tracePt t="27953" x="8343900" y="3008313"/>
          <p14:tracePt t="27958" x="8326438" y="2982913"/>
          <p14:tracePt t="27964" x="8301038" y="2951163"/>
          <p14:tracePt t="27965" x="8288338" y="2944813"/>
          <p14:tracePt t="27971" x="8269288" y="2914650"/>
          <p14:tracePt t="27971" x="8262938" y="2908300"/>
          <p14:tracePt t="27977" x="8239125" y="2876550"/>
          <p14:tracePt t="27983" x="8207375" y="2844800"/>
          <p14:tracePt t="27989" x="8181975" y="2808288"/>
          <p14:tracePt t="27995" x="8156575" y="2770188"/>
          <p14:tracePt t="27996" x="8150225" y="2770188"/>
          <p14:tracePt t="28001" x="8132763" y="2740025"/>
          <p14:tracePt t="28007" x="8107363" y="2714625"/>
          <p14:tracePt t="28013" x="8081963" y="2682875"/>
          <p14:tracePt t="28019" x="8062913" y="2659063"/>
          <p14:tracePt t="28020" x="8056563" y="2652713"/>
          <p14:tracePt t="28025" x="8045450" y="2633663"/>
          <p14:tracePt t="28026" x="8039100" y="2633663"/>
          <p14:tracePt t="28031" x="8026400" y="2614613"/>
          <p14:tracePt t="28032" x="8020050" y="2614613"/>
          <p14:tracePt t="28037" x="8007350" y="2595563"/>
          <p14:tracePt t="28038" x="8007350" y="2589213"/>
          <p14:tracePt t="28043" x="8001000" y="2576513"/>
          <p14:tracePt t="28044" x="7994650" y="2576513"/>
          <p14:tracePt t="28049" x="7988300" y="2559050"/>
          <p14:tracePt t="28050" x="7981950" y="2559050"/>
          <p14:tracePt t="28055" x="7969250" y="2546350"/>
          <p14:tracePt t="28056" x="7969250" y="2540000"/>
          <p14:tracePt t="28062" x="7956550" y="2527300"/>
          <p14:tracePt t="28062" x="7956550" y="2520950"/>
          <p14:tracePt t="28067" x="7945438" y="2508250"/>
          <p14:tracePt t="28068" x="7945438" y="2501900"/>
          <p14:tracePt t="28069" x="7939088" y="2495550"/>
          <p14:tracePt t="28074" x="7926388" y="2482850"/>
          <p14:tracePt t="28074" x="7920038" y="2478088"/>
          <p14:tracePt t="28080" x="7907338" y="2459038"/>
          <p14:tracePt t="28081" x="7900988" y="2452688"/>
          <p14:tracePt t="28085" x="7888288" y="2439988"/>
          <p14:tracePt t="28086" x="7881938" y="2439988"/>
          <p14:tracePt t="28087" x="7881938" y="2433638"/>
          <p14:tracePt t="28092" x="7869238" y="2420938"/>
          <p14:tracePt t="28092" x="7869238" y="2414588"/>
          <p14:tracePt t="28098" x="7851775" y="2395538"/>
          <p14:tracePt t="28104" x="7832725" y="2378075"/>
          <p14:tracePt t="28110" x="7820025" y="2365375"/>
          <p14:tracePt t="28111" x="7813675" y="2365375"/>
          <p14:tracePt t="28116" x="7807325" y="2346325"/>
          <p14:tracePt t="28117" x="7800975" y="2346325"/>
          <p14:tracePt t="28122" x="7788275" y="2333625"/>
          <p14:tracePt t="28128" x="7775575" y="2320925"/>
          <p14:tracePt t="28134" x="7762875" y="2314575"/>
          <p14:tracePt t="28140" x="7758113" y="2301875"/>
          <p14:tracePt t="28146" x="7739063" y="2297113"/>
          <p14:tracePt t="28152" x="7732713" y="2290763"/>
          <p14:tracePt t="28153" x="7726363" y="2284413"/>
          <p14:tracePt t="28158" x="7713663" y="2278063"/>
          <p14:tracePt t="28159" x="7713663" y="2271713"/>
          <p14:tracePt t="28164" x="7700963" y="2265363"/>
          <p14:tracePt t="28171" x="7681913" y="2246313"/>
          <p14:tracePt t="28176" x="7669213" y="2239963"/>
          <p14:tracePt t="28177" x="7664450" y="2239963"/>
          <p14:tracePt t="28178" x="7664450" y="2233613"/>
          <p14:tracePt t="28183" x="7645400" y="2227263"/>
          <p14:tracePt t="28189" x="7632700" y="2214563"/>
          <p14:tracePt t="28195" x="7613650" y="2203450"/>
          <p14:tracePt t="28196" x="7607300" y="2197100"/>
          <p14:tracePt t="28202" x="7594600" y="2184400"/>
          <p14:tracePt t="28202" x="7588250" y="2184400"/>
          <p14:tracePt t="28207" x="7570788" y="2178050"/>
          <p14:tracePt t="28219" x="7526338" y="2146300"/>
          <p14:tracePt t="28225" x="7500938" y="2139950"/>
          <p14:tracePt t="28232" x="7477125" y="2127250"/>
          <p14:tracePt t="28237" x="7458075" y="2116138"/>
          <p14:tracePt t="28238" x="7451725" y="2116138"/>
          <p14:tracePt t="28239" x="7445375" y="2116138"/>
          <p14:tracePt t="28249" x="7400925" y="2103438"/>
          <p14:tracePt t="28256" x="7364413" y="2090738"/>
          <p14:tracePt t="28261" x="7339013" y="2084388"/>
          <p14:tracePt t="28262" x="7332663" y="2084388"/>
          <p14:tracePt t="28267" x="7313613" y="2071688"/>
          <p14:tracePt t="28268" x="7307263" y="2071688"/>
          <p14:tracePt t="28274" x="7288213" y="2071688"/>
          <p14:tracePt t="28274" x="7277100" y="2071688"/>
          <p14:tracePt t="28275" x="7270750" y="2071688"/>
          <p14:tracePt t="28279" x="7251700" y="2065338"/>
          <p14:tracePt t="28280" x="7245350" y="2065338"/>
          <p14:tracePt t="28285" x="7226300" y="2065338"/>
          <p14:tracePt t="28286" x="7219950" y="2065338"/>
          <p14:tracePt t="28287" x="7213600" y="2065338"/>
          <p14:tracePt t="28292" x="7200900" y="2058988"/>
          <p14:tracePt t="28292" x="7189788" y="2058988"/>
          <p14:tracePt t="28298" x="7170738" y="2058988"/>
          <p14:tracePt t="28298" x="7164388" y="2058988"/>
          <p14:tracePt t="28304" x="7145338" y="2058988"/>
          <p14:tracePt t="28310" x="7119938" y="2058988"/>
          <p14:tracePt t="28316" x="7096125" y="2052638"/>
          <p14:tracePt t="28322" x="7070725" y="2052638"/>
          <p14:tracePt t="28323" x="7058025" y="2052638"/>
          <p14:tracePt t="28328" x="7038975" y="2052638"/>
          <p14:tracePt t="28329" x="7032625" y="2052638"/>
          <p14:tracePt t="28334" x="7013575" y="2052638"/>
          <p14:tracePt t="28340" x="6989763" y="2052638"/>
          <p14:tracePt t="28346" x="6970713" y="2052638"/>
          <p14:tracePt t="28352" x="6945313" y="2052638"/>
          <p14:tracePt t="28358" x="6932613" y="2058988"/>
          <p14:tracePt t="28359" x="6926263" y="2058988"/>
          <p14:tracePt t="28365" x="6919913" y="2058988"/>
          <p14:tracePt t="28365" x="6913563" y="2065338"/>
          <p14:tracePt t="28366" x="6907213" y="2065338"/>
          <p14:tracePt t="28370" x="6902450" y="2065338"/>
          <p14:tracePt t="28371" x="6902450" y="2071688"/>
          <p14:tracePt t="28372" x="6896100" y="2071688"/>
          <p14:tracePt t="28376" x="6889750" y="2071688"/>
          <p14:tracePt t="28377" x="6883400" y="2071688"/>
          <p14:tracePt t="28382" x="6870700" y="2084388"/>
          <p14:tracePt t="28383" x="6864350" y="2084388"/>
          <p14:tracePt t="28384" x="6864350" y="2090738"/>
          <p14:tracePt t="28390" x="6851650" y="2097088"/>
          <p14:tracePt t="28391" x="6845300" y="2097088"/>
          <p14:tracePt t="28394" x="6826250" y="2109788"/>
          <p14:tracePt t="28407" x="6783388" y="2139950"/>
          <p14:tracePt t="28407" x="6783388" y="2146300"/>
          <p14:tracePt t="28413" x="6757988" y="2165350"/>
          <p14:tracePt t="28419" x="6738938" y="2184400"/>
          <p14:tracePt t="28425" x="6715125" y="2209800"/>
          <p14:tracePt t="28431" x="6689725" y="2233613"/>
          <p14:tracePt t="28432" x="6683375" y="2233613"/>
          <p14:tracePt t="28437" x="6670675" y="2252663"/>
          <p14:tracePt t="28438" x="6664325" y="2259013"/>
          <p14:tracePt t="28443" x="6645275" y="2284413"/>
          <p14:tracePt t="28450" x="6632575" y="2301875"/>
          <p14:tracePt t="28455" x="6619875" y="2320925"/>
          <p14:tracePt t="28456" x="6615113" y="2333625"/>
          <p14:tracePt t="28461" x="6602413" y="2352675"/>
          <p14:tracePt t="28467" x="6596063" y="2371725"/>
          <p14:tracePt t="28468" x="6589713" y="2371725"/>
          <p14:tracePt t="28473" x="6583363" y="2390775"/>
          <p14:tracePt t="28474" x="6577013" y="2395538"/>
          <p14:tracePt t="28475" x="6577013" y="2401888"/>
          <p14:tracePt t="28479" x="6577013" y="2414588"/>
          <p14:tracePt t="28480" x="6570663" y="2414588"/>
          <p14:tracePt t="28486" x="6570663" y="2427288"/>
          <p14:tracePt t="28492" x="6570663" y="2446338"/>
          <p14:tracePt t="28492" x="6564313" y="2446338"/>
          <p14:tracePt t="28498" x="6557963" y="2452688"/>
          <p14:tracePt t="28498" x="6557963" y="2465388"/>
          <p14:tracePt t="28504" x="6557963" y="2471738"/>
          <p14:tracePt t="28510" x="6557963" y="2482850"/>
          <p14:tracePt t="28516" x="6557963" y="2489200"/>
          <p14:tracePt t="28517" x="6557963" y="2495550"/>
          <p14:tracePt t="28523" x="6557963" y="2501900"/>
          <p14:tracePt t="28528" x="6557963" y="2508250"/>
          <p14:tracePt t="28534" x="6557963" y="2514600"/>
          <p14:tracePt t="28540" x="6557963" y="2527300"/>
          <p14:tracePt t="28546" x="6557963" y="2540000"/>
          <p14:tracePt t="28552" x="6557963" y="2546350"/>
          <p14:tracePt t="28553" x="6564313" y="2546350"/>
          <p14:tracePt t="28558" x="6564313" y="2552700"/>
          <p14:tracePt t="28559" x="6564313" y="2559050"/>
          <p14:tracePt t="28564" x="6570663" y="2571750"/>
          <p14:tracePt t="28570" x="6577013" y="2576513"/>
          <p14:tracePt t="28571" x="6577013" y="2582863"/>
          <p14:tracePt t="28578" x="6583363" y="2595563"/>
          <p14:tracePt t="28582" x="6596063" y="2608263"/>
          <p14:tracePt t="28583" x="6596063" y="2614613"/>
          <p14:tracePt t="28594" x="6615113" y="2640013"/>
          <p14:tracePt t="28601" x="6619875" y="2659063"/>
          <p14:tracePt t="28606" x="6632575" y="2663825"/>
          <p14:tracePt t="28613" x="6638925" y="2682875"/>
          <p14:tracePt t="28619" x="6651625" y="2695575"/>
          <p14:tracePt t="28625" x="6664325" y="2708275"/>
          <p14:tracePt t="28631" x="6677025" y="2727325"/>
          <p14:tracePt t="28637" x="6683375" y="2740025"/>
          <p14:tracePt t="28638" x="6689725" y="2740025"/>
          <p14:tracePt t="28643" x="6702425" y="2752725"/>
          <p14:tracePt t="28649" x="6719888" y="2770188"/>
          <p14:tracePt t="28655" x="6726238" y="2776538"/>
          <p14:tracePt t="28656" x="6732588" y="2789238"/>
          <p14:tracePt t="28661" x="6751638" y="2801938"/>
          <p14:tracePt t="28667" x="6764338" y="2814638"/>
          <p14:tracePt t="28673" x="6777038" y="2820988"/>
          <p14:tracePt t="28674" x="6777038" y="2827338"/>
          <p14:tracePt t="28679" x="6796088" y="2840038"/>
          <p14:tracePt t="28685" x="6808788" y="2844800"/>
          <p14:tracePt t="28686" x="6813550" y="2851150"/>
          <p14:tracePt t="28691" x="6826250" y="2863850"/>
          <p14:tracePt t="28692" x="6832600" y="2863850"/>
          <p14:tracePt t="28697" x="6845300" y="2876550"/>
          <p14:tracePt t="28698" x="6845300" y="2882900"/>
          <p14:tracePt t="28699" x="6851650" y="2882900"/>
          <p14:tracePt t="28703" x="6870700" y="2895600"/>
          <p14:tracePt t="28709" x="6889750" y="2914650"/>
          <p14:tracePt t="28710" x="6896100" y="2914650"/>
          <p14:tracePt t="28715" x="6907213" y="2927350"/>
          <p14:tracePt t="28722" x="6926263" y="2944813"/>
          <p14:tracePt t="28722" x="6938963" y="2944813"/>
          <p14:tracePt t="28728" x="6958013" y="2963863"/>
          <p14:tracePt t="28734" x="6983413" y="2976563"/>
          <p14:tracePt t="28735" x="6983413" y="2982913"/>
          <p14:tracePt t="28740" x="7007225" y="2995613"/>
          <p14:tracePt t="28741" x="7007225" y="3001963"/>
          <p14:tracePt t="28746" x="7038975" y="3021013"/>
          <p14:tracePt t="28747" x="7038975" y="3025775"/>
          <p14:tracePt t="28752" x="7064375" y="3038475"/>
          <p14:tracePt t="28753" x="7070725" y="3038475"/>
          <p14:tracePt t="28758" x="7096125" y="3051175"/>
          <p14:tracePt t="28759" x="7100888" y="3057525"/>
          <p14:tracePt t="28764" x="7119938" y="3070225"/>
          <p14:tracePt t="28765" x="7132638" y="3076575"/>
          <p14:tracePt t="28770" x="7151688" y="3089275"/>
          <p14:tracePt t="28771" x="7164388" y="3089275"/>
          <p14:tracePt t="28772" x="7164388" y="3095625"/>
          <p14:tracePt t="28776" x="7189788" y="3108325"/>
          <p14:tracePt t="28777" x="7194550" y="3108325"/>
          <p14:tracePt t="28778" x="7207250" y="3108325"/>
          <p14:tracePt t="28782" x="7226300" y="3119438"/>
          <p14:tracePt t="28783" x="7232650" y="3119438"/>
          <p14:tracePt t="28784" x="7239000" y="3125788"/>
          <p14:tracePt t="28788" x="7258050" y="3132138"/>
          <p14:tracePt t="28789" x="7264400" y="3138488"/>
          <p14:tracePt t="28794" x="7288213" y="3144838"/>
          <p14:tracePt t="28795" x="7294563" y="3144838"/>
          <p14:tracePt t="28800" x="7319963" y="3151188"/>
          <p14:tracePt t="28801" x="7332663" y="3151188"/>
          <p14:tracePt t="28802" x="7332663" y="3157538"/>
          <p14:tracePt t="28806" x="7345363" y="3157538"/>
          <p14:tracePt t="28807" x="7358063" y="3157538"/>
          <p14:tracePt t="28812" x="7388225" y="3170238"/>
          <p14:tracePt t="28813" x="7394575" y="3170238"/>
          <p14:tracePt t="28819" x="7426325" y="3176588"/>
          <p14:tracePt t="28825" x="7458075" y="3182938"/>
          <p14:tracePt t="28825" x="7464425" y="3182938"/>
          <p14:tracePt t="28831" x="7513638" y="3189288"/>
          <p14:tracePt t="28837" x="7545388" y="3201988"/>
          <p14:tracePt t="28838" x="7564438" y="3201988"/>
          <p14:tracePt t="28843" x="7607300" y="3206750"/>
          <p14:tracePt t="28849" x="7658100" y="3213100"/>
          <p14:tracePt t="28850" x="7664450" y="3213100"/>
          <p14:tracePt t="28851" x="7675563" y="3213100"/>
          <p14:tracePt t="28852" x="7681913" y="3219450"/>
          <p14:tracePt t="28855" x="7700963" y="3219450"/>
          <p14:tracePt t="28861" x="7745413" y="3219450"/>
          <p14:tracePt t="28862" x="7751763" y="3219450"/>
          <p14:tracePt t="28867" x="7800975" y="3225800"/>
          <p14:tracePt t="28868" x="7813675" y="3225800"/>
          <p14:tracePt t="28873" x="7851775" y="3225800"/>
          <p14:tracePt t="28874" x="7858125" y="3225800"/>
          <p14:tracePt t="28875" x="7875588" y="3225800"/>
          <p14:tracePt t="28879" x="7907338" y="3225800"/>
          <p14:tracePt t="28880" x="7920038" y="3225800"/>
          <p14:tracePt t="28885" x="7951788" y="3225800"/>
          <p14:tracePt t="28886" x="7962900" y="3225800"/>
          <p14:tracePt t="28891" x="7994650" y="3225800"/>
          <p14:tracePt t="28892" x="8007350" y="3225800"/>
          <p14:tracePt t="28897" x="8050213" y="3225800"/>
          <p14:tracePt t="28898" x="8056563" y="3225800"/>
          <p14:tracePt t="28903" x="8094663" y="3225800"/>
          <p14:tracePt t="28909" x="8143875" y="3225800"/>
          <p14:tracePt t="28916" x="8188325" y="3225800"/>
          <p14:tracePt t="28916" x="8201025" y="3225800"/>
          <p14:tracePt t="28921" x="8232775" y="3219450"/>
          <p14:tracePt t="28922" x="8239125" y="3213100"/>
          <p14:tracePt t="28923" x="8243888" y="3213100"/>
          <p14:tracePt t="28928" x="8262938" y="3213100"/>
          <p14:tracePt t="28929" x="8269288" y="3206750"/>
          <p14:tracePt t="28929" x="8275638" y="3201988"/>
          <p14:tracePt t="28934" x="8301038" y="3195638"/>
          <p14:tracePt t="28940" x="8332788" y="3182938"/>
          <p14:tracePt t="28946" x="8350250" y="3157538"/>
          <p14:tracePt t="28952" x="8382000" y="3132138"/>
          <p14:tracePt t="28958" x="8401050" y="3108325"/>
          <p14:tracePt t="28959" x="8407400" y="3101975"/>
          <p14:tracePt t="28960" x="8407400" y="3095625"/>
          <p14:tracePt t="28964" x="8426450" y="3063875"/>
          <p14:tracePt t="28965" x="8431213" y="3057525"/>
          <p14:tracePt t="28970" x="8443913" y="3025775"/>
          <p14:tracePt t="28976" x="8456613" y="2995613"/>
          <p14:tracePt t="28977" x="8462963" y="2976563"/>
          <p14:tracePt t="28982" x="8475663" y="2944813"/>
          <p14:tracePt t="28983" x="8482013" y="2932113"/>
          <p14:tracePt t="28984" x="8482013" y="2914650"/>
          <p14:tracePt t="28988" x="8494713" y="2882900"/>
          <p14:tracePt t="28994" x="8501063" y="2833688"/>
          <p14:tracePt t="28995" x="8501063" y="2820988"/>
          <p14:tracePt t="29001" x="8507413" y="2782888"/>
          <p14:tracePt t="29001" x="8507413" y="2770188"/>
          <p14:tracePt t="29007" x="8507413" y="2727325"/>
          <p14:tracePt t="29008" x="8507413" y="2720975"/>
          <p14:tracePt t="29012" x="8507413" y="2695575"/>
          <p14:tracePt t="29013" x="8507413" y="2689225"/>
          <p14:tracePt t="29014" x="8507413" y="2676525"/>
          <p14:tracePt t="29018" x="8507413" y="2659063"/>
          <p14:tracePt t="29019" x="8507413" y="2646363"/>
          <p14:tracePt t="29020" x="8507413" y="2640013"/>
          <p14:tracePt t="29025" x="8507413" y="2608263"/>
          <p14:tracePt t="29031" x="8507413" y="2582863"/>
          <p14:tracePt t="29031" x="8507413" y="2576513"/>
          <p14:tracePt t="29037" x="8494713" y="2540000"/>
          <p14:tracePt t="29043" x="8488363" y="2514600"/>
          <p14:tracePt t="29049" x="8469313" y="2478088"/>
          <p14:tracePt t="29055" x="8456613" y="2446338"/>
          <p14:tracePt t="29061" x="8437563" y="2420938"/>
          <p14:tracePt t="29067" x="8420100" y="2390775"/>
          <p14:tracePt t="29068" x="8413750" y="2384425"/>
          <p14:tracePt t="29069" x="8413750" y="2378075"/>
          <p14:tracePt t="29073" x="8394700" y="2352675"/>
          <p14:tracePt t="29074" x="8394700" y="2346325"/>
          <p14:tracePt t="29079" x="8375650" y="2327275"/>
          <p14:tracePt t="29080" x="8362950" y="2308225"/>
          <p14:tracePt t="29081" x="8356600" y="2301875"/>
          <p14:tracePt t="29085" x="8337550" y="2290763"/>
          <p14:tracePt t="29091" x="8307388" y="2252663"/>
          <p14:tracePt t="29092" x="8294688" y="2239963"/>
          <p14:tracePt t="29097" x="8262938" y="2214563"/>
          <p14:tracePt t="29098" x="8250238" y="2203450"/>
          <p14:tracePt t="29099" x="8243888" y="2203450"/>
          <p14:tracePt t="29103" x="8207375" y="2171700"/>
          <p14:tracePt t="29104" x="8207375" y="2165350"/>
          <p14:tracePt t="29109" x="8162925" y="2133600"/>
          <p14:tracePt t="29110" x="8150225" y="2133600"/>
          <p14:tracePt t="29111" x="8143875" y="2127250"/>
          <p14:tracePt t="29115" x="8120063" y="2109788"/>
          <p14:tracePt t="29116" x="8107363" y="2103438"/>
          <p14:tracePt t="29117" x="8101013" y="2090738"/>
          <p14:tracePt t="29121" x="8045450" y="2065338"/>
          <p14:tracePt t="29122" x="8032750" y="2058988"/>
          <p14:tracePt t="29123" x="8026400" y="2052638"/>
          <p14:tracePt t="29128" x="7981950" y="2033588"/>
          <p14:tracePt t="29128" x="7969250" y="2028825"/>
          <p14:tracePt t="29134" x="7913688" y="2003425"/>
          <p14:tracePt t="29135" x="7907338" y="2003425"/>
          <p14:tracePt t="29140" x="7862888" y="1984375"/>
          <p14:tracePt t="29146" x="7800975" y="1965325"/>
          <p14:tracePt t="29147" x="7788275" y="1958975"/>
          <p14:tracePt t="29152" x="7762875" y="1952625"/>
          <p14:tracePt t="29152" x="7758113" y="1946275"/>
          <p14:tracePt t="29153" x="7745413" y="1946275"/>
          <p14:tracePt t="29158" x="7707313" y="1939925"/>
          <p14:tracePt t="29164" x="7639050" y="1928813"/>
          <p14:tracePt t="29170" x="7575550" y="1922463"/>
          <p14:tracePt t="29171" x="7570788" y="1922463"/>
          <p14:tracePt t="29176" x="7519988" y="1922463"/>
          <p14:tracePt t="29177" x="7507288" y="1922463"/>
          <p14:tracePt t="29178" x="7488238" y="1922463"/>
          <p14:tracePt t="29182" x="7464425" y="1922463"/>
          <p14:tracePt t="29183" x="7439025" y="1922463"/>
          <p14:tracePt t="29188" x="7377113" y="1922463"/>
          <p14:tracePt t="29194" x="7319963" y="1935163"/>
          <p14:tracePt t="29195" x="7300913" y="1939925"/>
          <p14:tracePt t="29200" x="7245350" y="1952625"/>
          <p14:tracePt t="29201" x="7232650" y="1952625"/>
          <p14:tracePt t="29206" x="7183438" y="1965325"/>
          <p14:tracePt t="29207" x="7177088" y="1971675"/>
          <p14:tracePt t="29208" x="7164388" y="1978025"/>
          <p14:tracePt t="29209" x="7151688" y="1978025"/>
          <p14:tracePt t="29210" x="7145338" y="1978025"/>
          <p14:tracePt t="29212" x="7126288" y="1984375"/>
          <p14:tracePt t="29218" x="7070725" y="2009775"/>
          <p14:tracePt t="29219" x="7064375" y="2009775"/>
          <p14:tracePt t="29224" x="7019925" y="2028825"/>
          <p14:tracePt t="29225" x="7007225" y="2033588"/>
          <p14:tracePt t="29226" x="7000875" y="2033588"/>
          <p14:tracePt t="29230" x="6983413" y="2046288"/>
          <p14:tracePt t="29231" x="6970713" y="2052638"/>
          <p14:tracePt t="29236" x="6919913" y="2071688"/>
          <p14:tracePt t="29237" x="6913563" y="2078038"/>
          <p14:tracePt t="29242" x="6877050" y="2097088"/>
          <p14:tracePt t="29243" x="6870700" y="2097088"/>
          <p14:tracePt t="29244" x="6864350" y="2103438"/>
          <p14:tracePt t="29249" x="6819900" y="2127250"/>
          <p14:tracePt t="29255" x="6789738" y="2146300"/>
          <p14:tracePt t="29255" x="6783388" y="2152650"/>
          <p14:tracePt t="29261" x="6751638" y="2178050"/>
          <p14:tracePt t="29267" x="6719888" y="2209800"/>
          <p14:tracePt t="29268" x="6715125" y="2209800"/>
          <p14:tracePt t="29273" x="6689725" y="2233613"/>
          <p14:tracePt t="29279" x="6664325" y="2265363"/>
          <p14:tracePt t="29280" x="6657975" y="2271713"/>
          <p14:tracePt t="29285" x="6638925" y="2290763"/>
          <p14:tracePt t="29286" x="6632575" y="2301875"/>
          <p14:tracePt t="29291" x="6596063" y="2339975"/>
          <p14:tracePt t="29292" x="6596063" y="2346325"/>
          <p14:tracePt t="29297" x="6577013" y="2378075"/>
          <p14:tracePt t="29298" x="6570663" y="2378075"/>
          <p14:tracePt t="29303" x="6551613" y="2414588"/>
          <p14:tracePt t="29304" x="6545263" y="2420938"/>
          <p14:tracePt t="29309" x="6532563" y="2459038"/>
          <p14:tracePt t="29310" x="6526213" y="2471738"/>
          <p14:tracePt t="29311" x="6521450" y="2478088"/>
          <p14:tracePt t="29315" x="6508750" y="2508250"/>
          <p14:tracePt t="29316" x="6502400" y="2527300"/>
          <p14:tracePt t="29321" x="6489700" y="2565400"/>
          <p14:tracePt t="29322" x="6489700" y="2576513"/>
          <p14:tracePt t="29323" x="6483350" y="2595563"/>
          <p14:tracePt t="29327" x="6470650" y="2627313"/>
          <p14:tracePt t="29328" x="6470650" y="2640013"/>
          <p14:tracePt t="29329" x="6470650" y="2646363"/>
          <p14:tracePt t="29334" x="6457950" y="2670175"/>
          <p14:tracePt t="29334" x="6457950" y="2682875"/>
          <p14:tracePt t="29339" x="6451600" y="2727325"/>
          <p14:tracePt t="29340" x="6451600" y="2733675"/>
          <p14:tracePt t="29341" x="6451600" y="2740025"/>
          <p14:tracePt t="29346" x="6451600" y="2776538"/>
          <p14:tracePt t="29352" x="6451600" y="2820988"/>
          <p14:tracePt t="29358" x="6451600" y="2870200"/>
          <p14:tracePt t="29364" x="6451600" y="2901950"/>
          <p14:tracePt t="29370" x="6451600" y="2927350"/>
          <p14:tracePt t="29371" x="6451600" y="2932113"/>
          <p14:tracePt t="29376" x="6457950" y="2963863"/>
          <p14:tracePt t="29382" x="6464300" y="2995613"/>
          <p14:tracePt t="29383" x="6464300" y="3001963"/>
          <p14:tracePt t="29384" x="6470650" y="3001963"/>
          <p14:tracePt t="29388" x="6477000" y="3014663"/>
          <p14:tracePt t="29394" x="6477000" y="3038475"/>
          <p14:tracePt t="29400" x="6489700" y="3063875"/>
          <p14:tracePt t="29406" x="6502400" y="3089275"/>
          <p14:tracePt t="29413" x="6521450" y="3113088"/>
          <p14:tracePt t="29414" x="6521450" y="3119438"/>
          <p14:tracePt t="29415" x="6521450" y="3125788"/>
          <p14:tracePt t="29416" x="6526213" y="3132138"/>
          <p14:tracePt t="29419" x="6532563" y="3144838"/>
          <p14:tracePt t="29425" x="6545263" y="3163888"/>
          <p14:tracePt t="29431" x="6564313" y="3182938"/>
          <p14:tracePt t="29437" x="6583363" y="3201988"/>
          <p14:tracePt t="29437" x="6583363" y="3206750"/>
          <p14:tracePt t="29443" x="6596063" y="3219450"/>
          <p14:tracePt t="29444" x="6608763" y="3225800"/>
          <p14:tracePt t="29449" x="6615113" y="3238500"/>
          <p14:tracePt t="29449" x="6619875" y="3238500"/>
          <p14:tracePt t="29455" x="6638925" y="3263900"/>
          <p14:tracePt t="29461" x="6657975" y="3276600"/>
          <p14:tracePt t="29467" x="6689725" y="3300413"/>
          <p14:tracePt t="29473" x="6715125" y="3313113"/>
          <p14:tracePt t="29474" x="6726238" y="3319463"/>
          <p14:tracePt t="29479" x="6745288" y="3338513"/>
          <p14:tracePt t="29480" x="6757988" y="3338513"/>
          <p14:tracePt t="29485" x="6777038" y="3351213"/>
          <p14:tracePt t="29491" x="6808788" y="3363913"/>
          <p14:tracePt t="29497" x="6845300" y="3382963"/>
          <p14:tracePt t="29503" x="6877050" y="3387725"/>
          <p14:tracePt t="29504" x="6877050" y="3394075"/>
          <p14:tracePt t="29505" x="6883400" y="3394075"/>
          <p14:tracePt t="29509" x="6902450" y="3394075"/>
          <p14:tracePt t="29510" x="6907213" y="3400425"/>
          <p14:tracePt t="29511" x="6913563" y="3400425"/>
          <p14:tracePt t="29515" x="6932613" y="3400425"/>
          <p14:tracePt t="29521" x="6958013" y="3406775"/>
          <p14:tracePt t="29522" x="6958013" y="3413125"/>
          <p14:tracePt t="29523" x="6964363" y="3413125"/>
          <p14:tracePt t="29527" x="6983413" y="3413125"/>
          <p14:tracePt t="29528" x="6989763" y="3419475"/>
          <p14:tracePt t="29535" x="7013575" y="3419475"/>
          <p14:tracePt t="29540" x="7032625" y="3419475"/>
          <p14:tracePt t="29540" x="7038975" y="3425825"/>
          <p14:tracePt t="29552" x="7083425" y="3425825"/>
          <p14:tracePt t="29552" x="7089775" y="3425825"/>
          <p14:tracePt t="29558" x="7113588" y="3425825"/>
          <p14:tracePt t="29563" x="7138988" y="3425825"/>
          <p14:tracePt t="29564" x="7145338" y="3425825"/>
          <p14:tracePt t="29570" x="7170738" y="3425825"/>
          <p14:tracePt t="29576" x="7189788" y="3425825"/>
          <p14:tracePt t="29582" x="7213600" y="3419475"/>
          <p14:tracePt t="29583" x="7219950" y="3419475"/>
          <p14:tracePt t="29584" x="7226300" y="3419475"/>
          <p14:tracePt t="29588" x="7239000" y="3419475"/>
          <p14:tracePt t="29594" x="7264400" y="3406775"/>
          <p14:tracePt t="29595" x="7270750" y="3406775"/>
          <p14:tracePt t="29600" x="7283450" y="3400425"/>
          <p14:tracePt t="29601" x="7294563" y="3400425"/>
          <p14:tracePt t="29606" x="7307263" y="3400425"/>
          <p14:tracePt t="29607" x="7313613" y="3394075"/>
          <p14:tracePt t="29608" x="7319963" y="3394075"/>
          <p14:tracePt t="29612" x="7326313" y="3387725"/>
          <p14:tracePt t="29618" x="7351713" y="3376613"/>
          <p14:tracePt t="29619" x="7358063" y="3376613"/>
          <p14:tracePt t="29624" x="7377113" y="3370263"/>
          <p14:tracePt t="29630" x="7394575" y="3351213"/>
          <p14:tracePt t="29631" x="7400925" y="3351213"/>
          <p14:tracePt t="29632" x="7407275" y="3344863"/>
          <p14:tracePt t="29636" x="7426325" y="3332163"/>
          <p14:tracePt t="29642" x="7445375" y="3306763"/>
          <p14:tracePt t="29643" x="7451725" y="3306763"/>
          <p14:tracePt t="29644" x="7458075" y="3294063"/>
          <p14:tracePt t="29649" x="7477125" y="3282950"/>
          <p14:tracePt t="29649" x="7481888" y="3276600"/>
          <p14:tracePt t="29650" x="7481888" y="3270250"/>
          <p14:tracePt t="29654" x="7500938" y="3244850"/>
          <p14:tracePt t="29655" x="7507288" y="3244850"/>
          <p14:tracePt t="29656" x="7513638" y="3232150"/>
          <p14:tracePt t="29661" x="7532688" y="3213100"/>
          <p14:tracePt t="29662" x="7545388" y="3201988"/>
          <p14:tracePt t="29667" x="7564438" y="3170238"/>
          <p14:tracePt t="29673" x="7588250" y="3138488"/>
          <p14:tracePt t="29679" x="7620000" y="3101975"/>
          <p14:tracePt t="29685" x="7645400" y="3070225"/>
          <p14:tracePt t="29691" x="7664450" y="3051175"/>
          <p14:tracePt t="29692" x="7669213" y="3038475"/>
          <p14:tracePt t="29697" x="7688263" y="3014663"/>
          <p14:tracePt t="29698" x="7688263" y="3001963"/>
          <p14:tracePt t="29699" x="7694613" y="3001963"/>
          <p14:tracePt t="29703" x="7707313" y="2982913"/>
          <p14:tracePt t="29704" x="7707313" y="2976563"/>
          <p14:tracePt t="29709" x="7726363" y="2951163"/>
          <p14:tracePt t="29710" x="7726363" y="2944813"/>
          <p14:tracePt t="29715" x="7739063" y="2927350"/>
          <p14:tracePt t="29716" x="7739063" y="2914650"/>
          <p14:tracePt t="29717" x="7745413" y="2914650"/>
          <p14:tracePt t="29721" x="7745413" y="2895600"/>
          <p14:tracePt t="29722" x="7751763" y="2889250"/>
          <p14:tracePt t="29727" x="7762875" y="2863850"/>
          <p14:tracePt t="29728" x="7762875" y="2851150"/>
          <p14:tracePt t="29735" x="7769225" y="2820988"/>
          <p14:tracePt t="29739" x="7775575" y="2808288"/>
          <p14:tracePt t="29740" x="7781925" y="2801938"/>
          <p14:tracePt t="29741" x="7781925" y="2789238"/>
          <p14:tracePt t="29751" x="7788275" y="2733675"/>
          <p14:tracePt t="29757" x="7800975" y="2695575"/>
          <p14:tracePt t="29758" x="7800975" y="2689225"/>
          <p14:tracePt t="29759" x="7800975" y="2682875"/>
          <p14:tracePt t="29763" x="7800975" y="2663825"/>
          <p14:tracePt t="29764" x="7800975" y="2652713"/>
          <p14:tracePt t="29770" x="7813675" y="2608263"/>
          <p14:tracePt t="29770" x="7813675" y="2595563"/>
          <p14:tracePt t="29776" x="7813675" y="2540000"/>
          <p14:tracePt t="29777" x="7813675" y="2533650"/>
          <p14:tracePt t="29782" x="7813675" y="2478088"/>
          <p14:tracePt t="29783" x="7813675" y="2471738"/>
          <p14:tracePt t="29788" x="7813675" y="2427288"/>
          <p14:tracePt t="29789" x="7813675" y="2414588"/>
          <p14:tracePt t="29794" x="7813675" y="2352675"/>
          <p14:tracePt t="29795" x="7813675" y="2339975"/>
          <p14:tracePt t="29796" x="7807325" y="2320925"/>
          <p14:tracePt t="29800" x="7800975" y="2278063"/>
          <p14:tracePt t="29801" x="7800975" y="2265363"/>
          <p14:tracePt t="29802" x="7800975" y="2233613"/>
          <p14:tracePt t="29806" x="7781925" y="2184400"/>
          <p14:tracePt t="29807" x="7781925" y="2171700"/>
          <p14:tracePt t="29812" x="7769225" y="2120900"/>
          <p14:tracePt t="29813" x="7769225" y="2103438"/>
          <p14:tracePt t="29818" x="7751763" y="2046288"/>
          <p14:tracePt t="29824" x="7732713" y="1990725"/>
          <p14:tracePt t="29825" x="7726363" y="1984375"/>
          <p14:tracePt t="29830" x="7713663" y="1946275"/>
          <p14:tracePt t="29831" x="7713663" y="1935163"/>
          <p14:tracePt t="29836" x="7694613" y="1897063"/>
          <p14:tracePt t="29837" x="7688263" y="1884363"/>
          <p14:tracePt t="29842" x="7681913" y="1865313"/>
          <p14:tracePt t="29843" x="7669213" y="1852613"/>
          <p14:tracePt t="29848" x="7651750" y="1816100"/>
          <p14:tracePt t="29849" x="7645400" y="1809750"/>
          <p14:tracePt t="29850" x="7645400" y="1803400"/>
          <p14:tracePt t="29854" x="7632700" y="1784350"/>
          <p14:tracePt t="29855" x="7620000" y="1778000"/>
          <p14:tracePt t="29861" x="7600950" y="1758950"/>
          <p14:tracePt t="29861" x="7600950" y="1754188"/>
          <p14:tracePt t="29867" x="7581900" y="1735138"/>
          <p14:tracePt t="29867" x="7575550" y="1735138"/>
          <p14:tracePt t="29873" x="7551738" y="1709738"/>
          <p14:tracePt t="29879" x="7526338" y="1690688"/>
          <p14:tracePt t="29885" x="7494588" y="1677988"/>
          <p14:tracePt t="29891" x="7464425" y="1666875"/>
          <p14:tracePt t="29897" x="7419975" y="1660525"/>
          <p14:tracePt t="29898" x="7419975" y="1654175"/>
          <p14:tracePt t="29903" x="7388225" y="1654175"/>
          <p14:tracePt t="29904" x="7377113" y="1654175"/>
          <p14:tracePt t="29905" x="7370763" y="1647825"/>
          <p14:tracePt t="29909" x="7358063" y="1647825"/>
          <p14:tracePt t="29910" x="7345363" y="1647825"/>
          <p14:tracePt t="29915" x="7313613" y="1647825"/>
          <p14:tracePt t="29916" x="7300913" y="1647825"/>
          <p14:tracePt t="29921" x="7277100" y="1647825"/>
          <p14:tracePt t="29922" x="7270750" y="1647825"/>
          <p14:tracePt t="29927" x="7226300" y="1654175"/>
          <p14:tracePt t="29928" x="7219950" y="1660525"/>
          <p14:tracePt t="29933" x="7183438" y="1671638"/>
          <p14:tracePt t="29934" x="7177088" y="1671638"/>
          <p14:tracePt t="29935" x="7170738" y="1671638"/>
          <p14:tracePt t="29936" x="7164388" y="1677988"/>
          <p14:tracePt t="29937" x="7158038" y="1677988"/>
          <p14:tracePt t="29939" x="7145338" y="1684338"/>
          <p14:tracePt t="29945" x="7089775" y="1709738"/>
          <p14:tracePt t="29946" x="7083425" y="1716088"/>
          <p14:tracePt t="29947" x="7070725" y="1716088"/>
          <p14:tracePt t="29951" x="7032625" y="1741488"/>
          <p14:tracePt t="29952" x="7026275" y="1741488"/>
          <p14:tracePt t="29957" x="6983413" y="1765300"/>
          <p14:tracePt t="29958" x="6977063" y="1765300"/>
          <p14:tracePt t="29959" x="6970713" y="1778000"/>
          <p14:tracePt t="29960" x="6958013" y="1784350"/>
          <p14:tracePt t="29964" x="6926263" y="1803400"/>
          <p14:tracePt t="29964" x="6919913" y="1809750"/>
          <p14:tracePt t="29970" x="6877050" y="1835150"/>
          <p14:tracePt t="29970" x="6864350" y="1841500"/>
          <p14:tracePt t="29976" x="6832600" y="1865313"/>
          <p14:tracePt t="29976" x="6826250" y="1865313"/>
          <p14:tracePt t="29982" x="6770688" y="1909763"/>
          <p14:tracePt t="29988" x="6726238" y="1946275"/>
          <p14:tracePt t="29994" x="6689725" y="1978025"/>
          <p14:tracePt t="29995" x="6677025" y="1990725"/>
          <p14:tracePt t="30000" x="6651625" y="2016125"/>
          <p14:tracePt t="30006" x="6608763" y="2071688"/>
          <p14:tracePt t="30012" x="6583363" y="2109788"/>
          <p14:tracePt t="30013" x="6570663" y="2120900"/>
          <p14:tracePt t="30018" x="6551613" y="2159000"/>
          <p14:tracePt t="30019" x="6545263" y="2171700"/>
          <p14:tracePt t="30024" x="6532563" y="2214563"/>
          <p14:tracePt t="30030" x="6521450" y="2271713"/>
          <p14:tracePt t="30031" x="6515100" y="2278063"/>
          <p14:tracePt t="30032" x="6508750" y="2290763"/>
          <p14:tracePt t="30036" x="6502400" y="2327275"/>
          <p14:tracePt t="30042" x="6489700" y="2371725"/>
          <p14:tracePt t="30043" x="6489700" y="2378075"/>
          <p14:tracePt t="30049" x="6489700" y="2433638"/>
          <p14:tracePt t="30050" x="6489700" y="2446338"/>
          <p14:tracePt t="30054" x="6489700" y="2471738"/>
          <p14:tracePt t="30055" x="6489700" y="2482850"/>
          <p14:tracePt t="30056" x="6489700" y="2489200"/>
          <p14:tracePt t="30067" x="6489700" y="2565400"/>
          <p14:tracePt t="30067" x="6489700" y="2571750"/>
          <p14:tracePt t="30073" x="6496050" y="2614613"/>
          <p14:tracePt t="30073" x="6496050" y="2620963"/>
          <p14:tracePt t="30079" x="6515100" y="2676525"/>
          <p14:tracePt t="30079" x="6515100" y="2682875"/>
          <p14:tracePt t="30085" x="6532563" y="2733675"/>
          <p14:tracePt t="30085" x="6538913" y="2746375"/>
          <p14:tracePt t="30091" x="6557963" y="2801938"/>
          <p14:tracePt t="30092" x="6557963" y="2814638"/>
          <p14:tracePt t="30097" x="6589713" y="2882900"/>
          <p14:tracePt t="30103" x="6615113" y="2938463"/>
          <p14:tracePt t="30104" x="6615113" y="2951163"/>
          <p14:tracePt t="30109" x="6638925" y="3001963"/>
          <p14:tracePt t="30110" x="6645275" y="3008313"/>
          <p14:tracePt t="30111" x="6645275" y="3025775"/>
          <p14:tracePt t="30115" x="6657975" y="3051175"/>
          <p14:tracePt t="30116" x="6670675" y="3057525"/>
          <p14:tracePt t="30121" x="6696075" y="3113088"/>
          <p14:tracePt t="30122" x="6702425" y="3119438"/>
          <p14:tracePt t="30123" x="6708775" y="3125788"/>
          <p14:tracePt t="30124" x="6708775" y="3138488"/>
          <p14:tracePt t="30127" x="6719888" y="3157538"/>
          <p14:tracePt t="30133" x="6745288" y="3201988"/>
          <p14:tracePt t="30134" x="6757988" y="3213100"/>
          <p14:tracePt t="30140" x="6770688" y="3244850"/>
          <p14:tracePt t="30145" x="6796088" y="3289300"/>
          <p14:tracePt t="30146" x="6802438" y="3289300"/>
          <p14:tracePt t="30151" x="6819900" y="3319463"/>
          <p14:tracePt t="30152" x="6819900" y="3325813"/>
          <p14:tracePt t="30157" x="6832600" y="3344863"/>
          <p14:tracePt t="30158" x="6832600" y="3351213"/>
          <p14:tracePt t="30159" x="6845300" y="3357563"/>
          <p14:tracePt t="30163" x="6858000" y="3376613"/>
          <p14:tracePt t="30170" x="6877050" y="3406775"/>
          <p14:tracePt t="30176" x="6896100" y="3432175"/>
          <p14:tracePt t="30176" x="6902450" y="3432175"/>
          <p14:tracePt t="30182" x="6919913" y="3451225"/>
          <p14:tracePt t="30189" x="6945313" y="3481388"/>
          <p14:tracePt t="30190" x="6951663" y="3487738"/>
          <p14:tracePt t="30193" x="6964363" y="3500438"/>
          <p14:tracePt t="30206" x="7013575" y="3544888"/>
          <p14:tracePt t="30212" x="7045325" y="3563938"/>
          <p14:tracePt t="30213" x="7045325" y="3568700"/>
          <p14:tracePt t="30214" x="7058025" y="3575050"/>
          <p14:tracePt t="30218" x="7077075" y="3587750"/>
          <p14:tracePt t="30224" x="7100888" y="3606800"/>
          <p14:tracePt t="30225" x="7107238" y="3613150"/>
          <p14:tracePt t="30230" x="7119938" y="3625850"/>
          <p14:tracePt t="30231" x="7132638" y="3632200"/>
          <p14:tracePt t="30236" x="7164388" y="3651250"/>
          <p14:tracePt t="30237" x="7170738" y="3656013"/>
          <p14:tracePt t="30242" x="7189788" y="3662363"/>
          <p14:tracePt t="30243" x="7194550" y="3668713"/>
          <p14:tracePt t="30248" x="7219950" y="3681413"/>
          <p14:tracePt t="30249" x="7226300" y="3681413"/>
          <p14:tracePt t="30250" x="7232650" y="3681413"/>
          <p14:tracePt t="30254" x="7239000" y="3694113"/>
          <p14:tracePt t="30255" x="7251700" y="3694113"/>
          <p14:tracePt t="30256" x="7258050" y="3700463"/>
          <p14:tracePt t="30260" x="7288213" y="3706813"/>
          <p14:tracePt t="30261" x="7294563" y="3713163"/>
          <p14:tracePt t="30262" x="7300913" y="3713163"/>
          <p14:tracePt t="30266" x="7326313" y="3719513"/>
          <p14:tracePt t="30267" x="7332663" y="3725863"/>
          <p14:tracePt t="30268" x="7339013" y="3725863"/>
          <p14:tracePt t="30272" x="7358063" y="3732213"/>
          <p14:tracePt t="30273" x="7377113" y="3738563"/>
          <p14:tracePt t="30278" x="7394575" y="3738563"/>
          <p14:tracePt t="30279" x="7400925" y="3744913"/>
          <p14:tracePt t="30284" x="7445375" y="3749675"/>
          <p14:tracePt t="30285" x="7451725" y="3756025"/>
          <p14:tracePt t="30291" x="7481888" y="3762375"/>
          <p14:tracePt t="30291" x="7488238" y="3762375"/>
          <p14:tracePt t="30296" x="7532688" y="3768725"/>
          <p14:tracePt t="30303" x="7575550" y="3775075"/>
          <p14:tracePt t="30304" x="7575550" y="3781425"/>
          <p14:tracePt t="30309" x="7607300" y="3781425"/>
          <p14:tracePt t="30310" x="7613650" y="3781425"/>
          <p14:tracePt t="30315" x="7645400" y="3787775"/>
          <p14:tracePt t="30316" x="7651750" y="3787775"/>
          <p14:tracePt t="30321" x="7681913" y="3794125"/>
          <p14:tracePt t="30327" x="7713663" y="3794125"/>
          <p14:tracePt t="30333" x="7745413" y="3800475"/>
          <p14:tracePt t="30334" x="7751763" y="3800475"/>
          <p14:tracePt t="30339" x="7769225" y="3800475"/>
          <p14:tracePt t="30340" x="7775575" y="3800475"/>
          <p14:tracePt t="30345" x="7794625" y="3806825"/>
          <p14:tracePt t="30351" x="7826375" y="3806825"/>
          <p14:tracePt t="30357" x="7851775" y="3806825"/>
          <p14:tracePt t="30358" x="7858125" y="3813175"/>
          <p14:tracePt t="30359" x="7862888" y="3813175"/>
          <p14:tracePt t="30363" x="7881938" y="3813175"/>
          <p14:tracePt t="30369" x="7907338" y="3819525"/>
          <p14:tracePt t="30370" x="7913688" y="3819525"/>
          <p14:tracePt t="30375" x="7932738" y="3819525"/>
          <p14:tracePt t="30376" x="7939088" y="3819525"/>
          <p14:tracePt t="30382" x="7956550" y="3819525"/>
          <p14:tracePt t="30382" x="7962900" y="3819525"/>
          <p14:tracePt t="30387" x="7981950" y="3819525"/>
          <p14:tracePt t="30394" x="8013700" y="3819525"/>
          <p14:tracePt t="30400" x="8026400" y="3819525"/>
          <p14:tracePt t="30406" x="8050213" y="3819525"/>
          <p14:tracePt t="30412" x="8075613" y="3819525"/>
          <p14:tracePt t="30413" x="8081963" y="3819525"/>
          <p14:tracePt t="30418" x="8101013" y="3813175"/>
          <p14:tracePt t="30419" x="8107363" y="3813175"/>
          <p14:tracePt t="30424" x="8120063" y="3813175"/>
          <p14:tracePt t="30425" x="8132763" y="3813175"/>
          <p14:tracePt t="30430" x="8162925" y="3806825"/>
          <p14:tracePt t="30437" x="8207375" y="3800475"/>
          <p14:tracePt t="30442" x="8232775" y="3794125"/>
          <p14:tracePt t="30443" x="8239125" y="3794125"/>
          <p14:tracePt t="30454" x="8313738" y="3775075"/>
          <p14:tracePt t="30460" x="8350250" y="3762375"/>
          <p14:tracePt t="30461" x="8356600" y="3756025"/>
          <p14:tracePt t="30466" x="8394700" y="3744913"/>
          <p14:tracePt t="30467" x="8401050" y="3744913"/>
          <p14:tracePt t="30468" x="8413750" y="3738563"/>
          <p14:tracePt t="30472" x="8443913" y="3719513"/>
          <p14:tracePt t="30473" x="8456613" y="3713163"/>
          <p14:tracePt t="30478" x="8494713" y="3687763"/>
          <p14:tracePt t="30479" x="8507413" y="3687763"/>
          <p14:tracePt t="30480" x="8513763" y="3675063"/>
          <p14:tracePt t="30481" x="8524875" y="3668713"/>
          <p14:tracePt t="30484" x="8550275" y="3651250"/>
          <p14:tracePt t="30485" x="8562975" y="3651250"/>
          <p14:tracePt t="30486" x="8562975" y="3644900"/>
          <p14:tracePt t="30490" x="8601075" y="3613150"/>
          <p14:tracePt t="30491" x="8607425" y="3606800"/>
          <p14:tracePt t="30498" x="8662988" y="3557588"/>
          <p14:tracePt t="30499" x="8669338" y="3551238"/>
          <p14:tracePt t="30502" x="8701088" y="3525838"/>
          <p14:tracePt t="30503" x="8707438" y="3519488"/>
          <p14:tracePt t="30515" x="8801100" y="3413125"/>
          <p14:tracePt t="30521" x="8837613" y="3376613"/>
          <p14:tracePt t="30522" x="8837613" y="3363913"/>
          <p14:tracePt t="30522" x="8850313" y="3357563"/>
          <p14:tracePt t="30527" x="8875713" y="3319463"/>
          <p14:tracePt t="30528" x="8882063" y="3313113"/>
          <p14:tracePt t="30528" x="8888413" y="3300413"/>
          <p14:tracePt t="30529" x="8894763" y="3294063"/>
          <p14:tracePt t="30533" x="8912225" y="3263900"/>
          <p14:tracePt t="30534" x="8924925" y="3244850"/>
          <p14:tracePt t="30535" x="8924925" y="3238500"/>
          <p14:tracePt t="30539" x="8950325" y="3201988"/>
          <p14:tracePt t="30540" x="8956675" y="3189288"/>
          <p14:tracePt t="30545" x="8969375" y="3151188"/>
          <p14:tracePt t="30546" x="8982075" y="3125788"/>
          <p14:tracePt t="30551" x="9001125" y="3076575"/>
          <p14:tracePt t="30552" x="9001125" y="3070225"/>
          <p14:tracePt t="30553" x="9005888" y="3057525"/>
          <p14:tracePt t="30559" x="9024938" y="3001963"/>
          <p14:tracePt t="30563" x="9031288" y="2951163"/>
          <p14:tracePt t="30564" x="9031288" y="2944813"/>
          <p14:tracePt t="30576" x="9050338" y="2820988"/>
          <p14:tracePt t="30576" x="9050338" y="2814638"/>
          <p14:tracePt t="30582" x="9050338" y="2763838"/>
          <p14:tracePt t="30582" x="9050338" y="2752725"/>
          <p14:tracePt t="30587" x="9050338" y="2695575"/>
          <p14:tracePt t="30588" x="9050338" y="2682875"/>
          <p14:tracePt t="30593" x="9043988" y="2620963"/>
          <p14:tracePt t="30594" x="9043988" y="2608263"/>
          <p14:tracePt t="30595" x="9043988" y="2595563"/>
          <p14:tracePt t="30600" x="9031288" y="2552700"/>
          <p14:tracePt t="30601" x="9024938" y="2520950"/>
          <p14:tracePt t="30605" x="9005888" y="2471738"/>
          <p14:tracePt t="30612" x="8969375" y="2378075"/>
          <p14:tracePt t="30613" x="8969375" y="2371725"/>
          <p14:tracePt t="30618" x="8943975" y="2320925"/>
          <p14:tracePt t="30618" x="8937625" y="2308225"/>
          <p14:tracePt t="30624" x="8901113" y="2252663"/>
          <p14:tracePt t="30630" x="8843963" y="2165350"/>
          <p14:tracePt t="30631" x="8831263" y="2152650"/>
          <p14:tracePt t="30636" x="8801100" y="2116138"/>
          <p14:tracePt t="30637" x="8788400" y="2109788"/>
          <p14:tracePt t="30637" x="8782050" y="2097088"/>
          <p14:tracePt t="30638" x="8769350" y="2084388"/>
          <p14:tracePt t="30642" x="8750300" y="2065338"/>
          <p14:tracePt t="30643" x="8724900" y="2039938"/>
          <p14:tracePt t="30643" x="8718550" y="2033588"/>
          <p14:tracePt t="30648" x="8675688" y="2009775"/>
          <p14:tracePt t="30649" x="8662988" y="1990725"/>
          <p14:tracePt t="30650" x="8637588" y="1965325"/>
          <p14:tracePt t="30654" x="8607425" y="1946275"/>
          <p14:tracePt t="30655" x="8588375" y="1935163"/>
          <p14:tracePt t="30660" x="8543925" y="1903413"/>
          <p14:tracePt t="30661" x="8520113" y="1890713"/>
          <p14:tracePt t="30662" x="8501063" y="1884363"/>
          <p14:tracePt t="30666" x="8475663" y="1871663"/>
          <p14:tracePt t="30667" x="8456613" y="1852613"/>
          <p14:tracePt t="30668" x="8443913" y="1852613"/>
          <p14:tracePt t="30672" x="8420100" y="1841500"/>
          <p14:tracePt t="30673" x="8407400" y="1841500"/>
          <p14:tracePt t="30678" x="8350250" y="1822450"/>
          <p14:tracePt t="30679" x="8337550" y="1816100"/>
          <p14:tracePt t="30684" x="8294688" y="1803400"/>
          <p14:tracePt t="30685" x="8281988" y="1797050"/>
          <p14:tracePt t="30686" x="8275638" y="1797050"/>
          <p14:tracePt t="30690" x="8232775" y="1790700"/>
          <p14:tracePt t="30691" x="8226425" y="1790700"/>
          <p14:tracePt t="30692" x="8220075" y="1790700"/>
          <p14:tracePt t="30693" x="8207375" y="1784350"/>
          <p14:tracePt t="30694" x="8201025" y="1784350"/>
          <p14:tracePt t="30695" x="8194675" y="1784350"/>
          <p14:tracePt t="30697" x="8175625" y="1784350"/>
          <p14:tracePt t="30702" x="8126413" y="1771650"/>
          <p14:tracePt t="30703" x="8120063" y="1771650"/>
          <p14:tracePt t="30704" x="8107363" y="1771650"/>
          <p14:tracePt t="30708" x="8062913" y="1771650"/>
          <p14:tracePt t="30709" x="8056563" y="1771650"/>
          <p14:tracePt t="30715" x="8007350" y="1765300"/>
          <p14:tracePt t="30715" x="7994650" y="1765300"/>
          <p14:tracePt t="30721" x="7939088" y="1765300"/>
          <p14:tracePt t="30727" x="7875588" y="1765300"/>
          <p14:tracePt t="30728" x="7869238" y="1765300"/>
          <p14:tracePt t="30733" x="7820025" y="1771650"/>
          <p14:tracePt t="30734" x="7813675" y="1778000"/>
          <p14:tracePt t="30739" x="7762875" y="1784350"/>
          <p14:tracePt t="30740" x="7751763" y="1790700"/>
          <p14:tracePt t="30741" x="7739063" y="1790700"/>
          <p14:tracePt t="30745" x="7700963" y="1803400"/>
          <p14:tracePt t="30746" x="7694613" y="1809750"/>
          <p14:tracePt t="30751" x="7639050" y="1822450"/>
          <p14:tracePt t="30752" x="7632700" y="1822450"/>
          <p14:tracePt t="30758" x="7570788" y="1852613"/>
          <p14:tracePt t="30759" x="7558088" y="1852613"/>
          <p14:tracePt t="30763" x="7513638" y="1878013"/>
          <p14:tracePt t="30775" x="7394575" y="1952625"/>
          <p14:tracePt t="30781" x="7339013" y="1990725"/>
          <p14:tracePt t="30782" x="7332663" y="1997075"/>
          <p14:tracePt t="30787" x="7294563" y="2028825"/>
          <p14:tracePt t="30788" x="7283450" y="2033588"/>
          <p14:tracePt t="30793" x="7232650" y="2084388"/>
          <p14:tracePt t="30799" x="7189788" y="2133600"/>
          <p14:tracePt t="30800" x="7183438" y="2139950"/>
          <p14:tracePt t="30801" x="7177088" y="2146300"/>
          <p14:tracePt t="30805" x="7151688" y="2171700"/>
          <p14:tracePt t="30806" x="7151688" y="2178050"/>
          <p14:tracePt t="30811" x="7119938" y="2214563"/>
          <p14:tracePt t="30812" x="7113588" y="2220913"/>
          <p14:tracePt t="30819" x="7077075" y="2271713"/>
          <p14:tracePt t="30824" x="7051675" y="2297113"/>
          <p14:tracePt t="30824" x="7051675" y="2308225"/>
          <p14:tracePt t="30836" x="7007225" y="2384425"/>
          <p14:tracePt t="30837" x="6996113" y="2395538"/>
          <p14:tracePt t="30842" x="6983413" y="2427288"/>
          <p14:tracePt t="30848" x="6964363" y="2459038"/>
          <p14:tracePt t="30849" x="6964363" y="2471738"/>
          <p14:tracePt t="30850" x="6958013" y="2478088"/>
          <p14:tracePt t="30854" x="6951663" y="2501900"/>
          <p14:tracePt t="30855" x="6945313" y="2514600"/>
          <p14:tracePt t="30860" x="6938963" y="2546350"/>
          <p14:tracePt t="30861" x="6938963" y="2552700"/>
          <p14:tracePt t="30866" x="6932613" y="2589213"/>
          <p14:tracePt t="30867" x="6932613" y="2595563"/>
          <p14:tracePt t="30868" x="6926263" y="2601913"/>
          <p14:tracePt t="30872" x="6926263" y="2633663"/>
          <p14:tracePt t="30873" x="6926263" y="2646363"/>
          <p14:tracePt t="30878" x="6919913" y="2670175"/>
          <p14:tracePt t="30879" x="6919913" y="2689225"/>
          <p14:tracePt t="30884" x="6919913" y="2720975"/>
          <p14:tracePt t="30885" x="6919913" y="2733675"/>
          <p14:tracePt t="30890" x="6919913" y="2763838"/>
          <p14:tracePt t="30891" x="6919913" y="2776538"/>
          <p14:tracePt t="30897" x="6919913" y="2808288"/>
          <p14:tracePt t="30897" x="6919913" y="2820988"/>
          <p14:tracePt t="30898" x="6919913" y="2827338"/>
          <p14:tracePt t="30902" x="6919913" y="2844800"/>
          <p14:tracePt t="30903" x="6919913" y="2851150"/>
          <p14:tracePt t="30904" x="6919913" y="2870200"/>
          <p14:tracePt t="30908" x="6919913" y="2901950"/>
          <p14:tracePt t="30909" x="6919913" y="2914650"/>
          <p14:tracePt t="30914" x="6932613" y="2944813"/>
          <p14:tracePt t="30921" x="6932613" y="2970213"/>
          <p14:tracePt t="30921" x="6938963" y="2976563"/>
          <p14:tracePt t="30927" x="6945313" y="3008313"/>
          <p14:tracePt t="30933" x="6958013" y="3044825"/>
          <p14:tracePt t="30939" x="6970713" y="3076575"/>
          <p14:tracePt t="30946" x="6983413" y="3108325"/>
          <p14:tracePt t="30947" x="6983413" y="3119438"/>
          <p14:tracePt t="30951" x="6996113" y="3144838"/>
          <p14:tracePt t="30952" x="6996113" y="3151188"/>
          <p14:tracePt t="30963" x="7019925" y="3206750"/>
          <p14:tracePt t="30969" x="7032625" y="3232150"/>
          <p14:tracePt t="30970" x="7038975" y="3244850"/>
          <p14:tracePt t="30975" x="7045325" y="3263900"/>
          <p14:tracePt t="30976" x="7045325" y="3270250"/>
          <p14:tracePt t="30981" x="7064375" y="3300413"/>
          <p14:tracePt t="30982" x="7070725" y="3306763"/>
          <p14:tracePt t="30983" x="7070725" y="3313113"/>
          <p14:tracePt t="30987" x="7083425" y="3332163"/>
          <p14:tracePt t="30988" x="7089775" y="3338513"/>
          <p14:tracePt t="30993" x="7100888" y="3363913"/>
          <p14:tracePt t="30994" x="7113588" y="3370263"/>
          <p14:tracePt t="30999" x="7138988" y="3394075"/>
          <p14:tracePt t="31000" x="7145338" y="3406775"/>
          <p14:tracePt t="31001" x="7151688" y="3413125"/>
          <p14:tracePt t="31006" x="7170738" y="3432175"/>
          <p14:tracePt t="31011" x="7194550" y="3457575"/>
          <p14:tracePt t="31012" x="7194550" y="3463925"/>
          <p14:tracePt t="31013" x="7200900" y="3470275"/>
          <p14:tracePt t="31017" x="7226300" y="3481388"/>
          <p14:tracePt t="31018" x="7232650" y="3487738"/>
          <p14:tracePt t="31023" x="7251700" y="3506788"/>
          <p14:tracePt t="31024" x="7258050" y="3506788"/>
          <p14:tracePt t="31030" x="7283450" y="3532188"/>
          <p14:tracePt t="31031" x="7288213" y="3532188"/>
          <p14:tracePt t="31036" x="7313613" y="3551238"/>
          <p14:tracePt t="31042" x="7345363" y="3568700"/>
          <p14:tracePt t="31048" x="7377113" y="3587750"/>
          <p14:tracePt t="31049" x="7381875" y="3587750"/>
          <p14:tracePt t="31054" x="7407275" y="3600450"/>
          <p14:tracePt t="31060" x="7432675" y="3613150"/>
          <p14:tracePt t="31066" x="7458075" y="3619500"/>
          <p14:tracePt t="31072" x="7477125" y="3625850"/>
          <p14:tracePt t="31073" x="7488238" y="3625850"/>
          <p14:tracePt t="31078" x="7507288" y="3632200"/>
          <p14:tracePt t="31079" x="7513638" y="3632200"/>
          <p14:tracePt t="31080" x="7519988" y="3632200"/>
          <p14:tracePt t="31084" x="7532688" y="3632200"/>
          <p14:tracePt t="31085" x="7545388" y="3632200"/>
          <p14:tracePt t="31090" x="7564438" y="3632200"/>
          <p14:tracePt t="31096" x="7594600" y="3632200"/>
          <p14:tracePt t="31097" x="7600950" y="3632200"/>
          <p14:tracePt t="31103" x="7632700" y="3632200"/>
          <p14:tracePt t="31108" x="7658100" y="3632200"/>
          <p14:tracePt t="31109" x="7664450" y="3632200"/>
          <p14:tracePt t="31115" x="7694613" y="3625850"/>
          <p14:tracePt t="31121" x="7726363" y="3613150"/>
          <p14:tracePt t="31121" x="7732713" y="3613150"/>
          <p14:tracePt t="31127" x="7758113" y="3600450"/>
          <p14:tracePt t="31134" x="7794625" y="3581400"/>
          <p14:tracePt t="31139" x="7813675" y="3575050"/>
          <p14:tracePt t="31139" x="7820025" y="3575050"/>
          <p14:tracePt t="31151" x="7881938" y="3538538"/>
          <p14:tracePt t="31157" x="7913688" y="3525838"/>
          <p14:tracePt t="31158" x="7920038" y="3513138"/>
          <p14:tracePt t="31163" x="7951788" y="3500438"/>
          <p14:tracePt t="31169" x="7981950" y="3481388"/>
          <p14:tracePt t="31170" x="7988300" y="3481388"/>
          <p14:tracePt t="31175" x="8013700" y="3463925"/>
          <p14:tracePt t="31181" x="8045450" y="3451225"/>
          <p14:tracePt t="31182" x="8045450" y="3444875"/>
          <p14:tracePt t="31183" x="8050213" y="3444875"/>
          <p14:tracePt t="31187" x="8062913" y="3438525"/>
          <p14:tracePt t="31194" x="8101013" y="3406775"/>
          <p14:tracePt t="31195" x="8107363" y="3406775"/>
          <p14:tracePt t="31199" x="8120063" y="3400425"/>
          <p14:tracePt t="31200" x="8126413" y="3387725"/>
          <p14:tracePt t="31201" x="8132763" y="3387725"/>
          <p14:tracePt t="31205" x="8143875" y="3376613"/>
          <p14:tracePt t="31206" x="8156575" y="3370263"/>
          <p14:tracePt t="31211" x="8175625" y="3351213"/>
          <p14:tracePt t="31217" x="8194675" y="3332163"/>
          <p14:tracePt t="31218" x="8201025" y="3325813"/>
          <p14:tracePt t="31219" x="8201025" y="3319463"/>
          <p14:tracePt t="31223" x="8220075" y="3306763"/>
          <p14:tracePt t="31224" x="8226425" y="3300413"/>
          <p14:tracePt t="31225" x="8226425" y="3294063"/>
          <p14:tracePt t="31230" x="8243888" y="3276600"/>
          <p14:tracePt t="31231" x="8250238" y="3270250"/>
          <p14:tracePt t="31235" x="8262938" y="3257550"/>
          <p14:tracePt t="31236" x="8262938" y="3244850"/>
          <p14:tracePt t="31242" x="8275638" y="3219450"/>
          <p14:tracePt t="31243" x="8288338" y="3219450"/>
          <p14:tracePt t="31248" x="8288338" y="3201988"/>
          <p14:tracePt t="31248" x="8301038" y="3195638"/>
          <p14:tracePt t="31254" x="8307388" y="3176588"/>
          <p14:tracePt t="31254" x="8307388" y="3163888"/>
          <p14:tracePt t="31260" x="8320088" y="3138488"/>
          <p14:tracePt t="31261" x="8320088" y="3132138"/>
          <p14:tracePt t="31266" x="8326438" y="3113088"/>
          <p14:tracePt t="31272" x="8337550" y="3070225"/>
          <p14:tracePt t="31273" x="8337550" y="3063875"/>
          <p14:tracePt t="31278" x="8343900" y="3032125"/>
          <p14:tracePt t="31279" x="8343900" y="3025775"/>
          <p14:tracePt t="31284" x="8350250" y="3001963"/>
          <p14:tracePt t="31290" x="8356600" y="2970213"/>
          <p14:tracePt t="31291" x="8356600" y="2963863"/>
          <p14:tracePt t="31296" x="8356600" y="2944813"/>
          <p14:tracePt t="31297" x="8356600" y="2938463"/>
          <p14:tracePt t="31302" x="8356600" y="2927350"/>
          <p14:tracePt t="31303" x="8356600" y="2921000"/>
          <p14:tracePt t="31308" x="8356600" y="2908300"/>
          <p14:tracePt t="31314" x="8356600" y="2895600"/>
          <p14:tracePt t="31320" x="8356600" y="2889250"/>
          <p14:tracePt t="31321" x="8356600" y="2882900"/>
          <p14:tracePt t="31331" x="8356600" y="2876550"/>
          <p14:tracePt t="31356" x="8356600" y="2870200"/>
          <p14:tracePt t="31363" x="8350250" y="2870200"/>
          <p14:tracePt t="31422" x="8343900" y="2870200"/>
          <p14:tracePt t="31425" x="8343900" y="2876550"/>
          <p14:tracePt t="31429" x="8337550" y="2882900"/>
          <p14:tracePt t="31435" x="8326438" y="2901950"/>
          <p14:tracePt t="31436" x="8326438" y="2908300"/>
          <p14:tracePt t="31442" x="8313738" y="2927350"/>
          <p14:tracePt t="31448" x="8301038" y="2951163"/>
          <p14:tracePt t="31448" x="8301038" y="2957513"/>
          <p14:tracePt t="31449" x="8294688" y="2963863"/>
          <p14:tracePt t="31453" x="8281988" y="2989263"/>
          <p14:tracePt t="31454" x="8281988" y="2995613"/>
          <p14:tracePt t="31459" x="8262938" y="3021013"/>
          <p14:tracePt t="31460" x="8256588" y="3032125"/>
          <p14:tracePt t="31466" x="8232775" y="3076575"/>
          <p14:tracePt t="31472" x="8207375" y="3113088"/>
          <p14:tracePt t="31473" x="8201025" y="3119438"/>
          <p14:tracePt t="31478" x="8181975" y="3151188"/>
          <p14:tracePt t="31484" x="8162925" y="3182938"/>
          <p14:tracePt t="31485" x="8156575" y="3189288"/>
          <p14:tracePt t="31490" x="8139113" y="3225800"/>
          <p14:tracePt t="31491" x="8132763" y="3232150"/>
          <p14:tracePt t="31492" x="8132763" y="3238500"/>
          <p14:tracePt t="31496" x="8113713" y="3257550"/>
          <p14:tracePt t="31497" x="8113713" y="3263900"/>
          <p14:tracePt t="31498" x="8113713" y="3270250"/>
          <p14:tracePt t="31502" x="8094663" y="3294063"/>
          <p14:tracePt t="31503" x="8094663" y="3300413"/>
          <p14:tracePt t="31509" x="8075613" y="3332163"/>
          <p14:tracePt t="31514" x="8062913" y="3357563"/>
          <p14:tracePt t="31520" x="8050213" y="3382963"/>
          <p14:tracePt t="31526" x="8039100" y="3406775"/>
          <p14:tracePt t="31527" x="8032750" y="3413125"/>
          <p14:tracePt t="31528" x="8032750" y="3419475"/>
          <p14:tracePt t="31532" x="8026400" y="3425825"/>
          <p14:tracePt t="31533" x="8026400" y="3432175"/>
          <p14:tracePt t="31539" x="8020050" y="3457575"/>
          <p14:tracePt t="31544" x="8013700" y="3470275"/>
          <p14:tracePt t="31550" x="8001000" y="3487738"/>
          <p14:tracePt t="31557" x="7994650" y="3500438"/>
          <p14:tracePt t="31563" x="7988300" y="3513138"/>
          <p14:tracePt t="31569" x="7975600" y="3532188"/>
          <p14:tracePt t="31575" x="7969250" y="3544888"/>
          <p14:tracePt t="31581" x="7969250" y="3557588"/>
          <p14:tracePt t="31587" x="7962900" y="3568700"/>
          <p14:tracePt t="31593" x="7956550" y="3587750"/>
          <p14:tracePt t="31594" x="7951788" y="3587750"/>
          <p14:tracePt t="31599" x="7951788" y="3594100"/>
          <p14:tracePt t="31600" x="7951788" y="3600450"/>
          <p14:tracePt t="31605" x="7945438" y="3606800"/>
          <p14:tracePt t="31606" x="7945438" y="3613150"/>
          <p14:tracePt t="31611" x="7939088" y="3619500"/>
          <p14:tracePt t="31617" x="7939088" y="3625850"/>
          <p14:tracePt t="31623" x="7939088" y="3632200"/>
          <p14:tracePt t="31624" x="7939088" y="3638550"/>
          <p14:tracePt t="31629" x="7932738" y="3638550"/>
          <p14:tracePt t="31687" x="7932738" y="3644900"/>
          <p14:tracePt t="31693" x="7932738" y="3651250"/>
          <p14:tracePt t="31697" x="7932738" y="3656013"/>
          <p14:tracePt t="31698" x="7932738" y="3662363"/>
          <p14:tracePt t="31702" x="7932738" y="3668713"/>
          <p14:tracePt t="31708" x="7932738" y="3675063"/>
          <p14:tracePt t="31714" x="7932738" y="3687763"/>
          <p14:tracePt t="31720" x="7932738" y="3700463"/>
          <p14:tracePt t="31726" x="7932738" y="3713163"/>
          <p14:tracePt t="31732" x="7932738" y="3719513"/>
          <p14:tracePt t="31738" x="7932738" y="3725863"/>
          <p14:tracePt t="31739" x="7932738" y="3732213"/>
          <p14:tracePt t="31744" x="7932738" y="3738563"/>
          <p14:tracePt t="31751" x="7932738" y="3749675"/>
          <p14:tracePt t="31757" x="7932738" y="3768725"/>
          <p14:tracePt t="31763" x="7939088" y="3787775"/>
          <p14:tracePt t="31763" x="7939088" y="3794125"/>
          <p14:tracePt t="31768" x="7939088" y="3806825"/>
          <p14:tracePt t="31769" x="7939088" y="3813175"/>
          <p14:tracePt t="31775" x="7945438" y="3832225"/>
          <p14:tracePt t="31781" x="7945438" y="3849688"/>
          <p14:tracePt t="31787" x="7951788" y="3862388"/>
          <p14:tracePt t="31788" x="7951788" y="3868738"/>
          <p14:tracePt t="31793" x="7956550" y="3881438"/>
          <p14:tracePt t="31805" x="7956550" y="3913188"/>
          <p14:tracePt t="31811" x="7956550" y="3925888"/>
          <p14:tracePt t="31817" x="7962900" y="3930650"/>
          <p14:tracePt t="31818" x="7962900" y="3937000"/>
          <p14:tracePt t="31824" x="7962900" y="3943350"/>
          <p14:tracePt t="31829" x="7962900" y="3949700"/>
          <p14:tracePt t="31835" x="7969250" y="3956050"/>
          <p14:tracePt t="31847" x="7969250" y="3962400"/>
          <p14:tracePt t="35223" x="7969250" y="3949700"/>
          <p14:tracePt t="35225" x="7969250" y="3943350"/>
          <p14:tracePt t="35227" x="7969250" y="3930650"/>
          <p14:tracePt t="35234" x="7962900" y="3906838"/>
          <p14:tracePt t="35240" x="7962900" y="3875088"/>
          <p14:tracePt t="35241" x="7956550" y="3868738"/>
          <p14:tracePt t="35252" x="7956550" y="3819525"/>
          <p14:tracePt t="35258" x="7956550" y="3794125"/>
          <p14:tracePt t="35259" x="7956550" y="3781425"/>
          <p14:tracePt t="35264" x="7956550" y="3762375"/>
          <p14:tracePt t="35270" x="7956550" y="3732213"/>
          <p14:tracePt t="35271" x="7956550" y="3719513"/>
          <p14:tracePt t="35276" x="7956550" y="3694113"/>
          <p14:tracePt t="35277" x="7956550" y="3687763"/>
          <p14:tracePt t="35288" x="7962900" y="3613150"/>
          <p14:tracePt t="35289" x="7962900" y="3600450"/>
          <p14:tracePt t="35294" x="7962900" y="3551238"/>
          <p14:tracePt t="35295" x="7962900" y="3544888"/>
          <p14:tracePt t="35296" x="7962900" y="3538538"/>
          <p14:tracePt t="35300" x="7969250" y="3500438"/>
          <p14:tracePt t="35301" x="7969250" y="3494088"/>
          <p14:tracePt t="35302" x="7969250" y="3481388"/>
          <p14:tracePt t="35306" x="7969250" y="3444875"/>
          <p14:tracePt t="35307" x="7969250" y="3438525"/>
          <p14:tracePt t="35312" x="7969250" y="3387725"/>
          <p14:tracePt t="35313" x="7969250" y="3382963"/>
          <p14:tracePt t="35314" x="7969250" y="3370263"/>
          <p14:tracePt t="35319" x="7969250" y="3325813"/>
          <p14:tracePt t="35324" x="7969250" y="3294063"/>
          <p14:tracePt t="35325" x="7969250" y="3282950"/>
          <p14:tracePt t="35331" x="7969250" y="3232150"/>
          <p14:tracePt t="35337" x="7969250" y="3182938"/>
          <p14:tracePt t="35343" x="7969250" y="3151188"/>
          <p14:tracePt t="35349" x="7975600" y="3113088"/>
          <p14:tracePt t="35350" x="7975600" y="3108325"/>
          <p14:tracePt t="35355" x="7975600" y="3082925"/>
          <p14:tracePt t="35361" x="7975600" y="3051175"/>
          <p14:tracePt t="35362" x="7975600" y="3044825"/>
          <p14:tracePt t="35367" x="7975600" y="3021013"/>
          <p14:tracePt t="35368" x="7975600" y="3014663"/>
          <p14:tracePt t="35373" x="7975600" y="2995613"/>
          <p14:tracePt t="35374" x="7975600" y="2989263"/>
          <p14:tracePt t="35379" x="7975600" y="2951163"/>
          <p14:tracePt t="35385" x="7975600" y="2927350"/>
          <p14:tracePt t="35386" x="7975600" y="2921000"/>
          <p14:tracePt t="35387" x="7975600" y="2914650"/>
          <p14:tracePt t="35391" x="7975600" y="2908300"/>
          <p14:tracePt t="35392" x="7975600" y="2895600"/>
          <p14:tracePt t="35397" x="7975600" y="2876550"/>
          <p14:tracePt t="35398" x="7975600" y="2870200"/>
          <p14:tracePt t="35403" x="7975600" y="2851150"/>
          <p14:tracePt t="35409" x="7969250" y="2833688"/>
          <p14:tracePt t="35415" x="7962900" y="2814638"/>
          <p14:tracePt t="35421" x="7956550" y="2801938"/>
          <p14:tracePt t="35427" x="7951788" y="2782888"/>
          <p14:tracePt t="35433" x="7945438" y="2776538"/>
          <p14:tracePt t="35440" x="7939088" y="2763838"/>
          <p14:tracePt t="35446" x="7932738" y="2757488"/>
          <p14:tracePt t="35452" x="7920038" y="2752725"/>
          <p14:tracePt t="35458" x="7907338" y="2746375"/>
          <p14:tracePt t="35464" x="7900988" y="2740025"/>
          <p14:tracePt t="35470" x="7888288" y="2733675"/>
          <p14:tracePt t="35476" x="7881938" y="2733675"/>
          <p14:tracePt t="35482" x="7862888" y="2727325"/>
          <p14:tracePt t="35488" x="7858125" y="2727325"/>
          <p14:tracePt t="35494" x="7845425" y="2714625"/>
          <p14:tracePt t="35495" x="7839075" y="2714625"/>
          <p14:tracePt t="35500" x="7832725" y="2714625"/>
          <p14:tracePt t="35506" x="7820025" y="2714625"/>
          <p14:tracePt t="35507" x="7813675" y="2714625"/>
          <p14:tracePt t="35512" x="7800975" y="2708275"/>
          <p14:tracePt t="35518" x="7781925" y="2708275"/>
          <p14:tracePt t="35524" x="7762875" y="2708275"/>
          <p14:tracePt t="35530" x="7739063" y="2701925"/>
          <p14:tracePt t="35531" x="7732713" y="2701925"/>
          <p14:tracePt t="35537" x="7707313" y="2701925"/>
          <p14:tracePt t="35543" x="7688263" y="2695575"/>
          <p14:tracePt t="35543" x="7681913" y="2695575"/>
          <p14:tracePt t="35544" x="7675563" y="2695575"/>
          <p14:tracePt t="35549" x="7664450" y="2695575"/>
          <p14:tracePt t="35549" x="7658100" y="2695575"/>
          <p14:tracePt t="35550" x="7651750" y="2695575"/>
          <p14:tracePt t="35551" x="7645400" y="2695575"/>
          <p14:tracePt t="35555" x="7632700" y="2695575"/>
          <p14:tracePt t="35561" x="7607300" y="2695575"/>
          <p14:tracePt t="35561" x="7600950" y="2695575"/>
          <p14:tracePt t="35567" x="7575550" y="2695575"/>
          <p14:tracePt t="35568" x="7570788" y="2695575"/>
          <p14:tracePt t="35573" x="7558088" y="2695575"/>
          <p14:tracePt t="35579" x="7532688" y="2695575"/>
          <p14:tracePt t="35585" x="7500938" y="2695575"/>
          <p14:tracePt t="35591" x="7488238" y="2701925"/>
          <p14:tracePt t="35592" x="7481888" y="2701925"/>
          <p14:tracePt t="35597" x="7470775" y="2701925"/>
          <p14:tracePt t="35598" x="7470775" y="2708275"/>
          <p14:tracePt t="35599" x="7464425" y="2708275"/>
          <p14:tracePt t="35603" x="7458075" y="2708275"/>
          <p14:tracePt t="35604" x="7451725" y="2714625"/>
          <p14:tracePt t="35609" x="7439025" y="2714625"/>
          <p14:tracePt t="35610" x="7432675" y="2720975"/>
          <p14:tracePt t="35615" x="7426325" y="2727325"/>
          <p14:tracePt t="35616" x="7419975" y="2727325"/>
          <p14:tracePt t="35621" x="7407275" y="2733675"/>
          <p14:tracePt t="35627" x="7394575" y="2746375"/>
          <p14:tracePt t="35633" x="7381875" y="2757488"/>
          <p14:tracePt t="35634" x="7377113" y="2757488"/>
          <p14:tracePt t="35639" x="7370763" y="2763838"/>
          <p14:tracePt t="35640" x="7370763" y="2770188"/>
          <p14:tracePt t="35641" x="7364413" y="2776538"/>
          <p14:tracePt t="35646" x="7358063" y="2782888"/>
          <p14:tracePt t="35647" x="7351713" y="2782888"/>
          <p14:tracePt t="35648" x="7351713" y="2789238"/>
          <p14:tracePt t="35651" x="7345363" y="2789238"/>
          <p14:tracePt t="35652" x="7345363" y="2795588"/>
          <p14:tracePt t="35658" x="7339013" y="2808288"/>
          <p14:tracePt t="35664" x="7326313" y="2827338"/>
          <p14:tracePt t="35670" x="7319963" y="2844800"/>
          <p14:tracePt t="35671" x="7313613" y="2844800"/>
          <p14:tracePt t="35676" x="7313613" y="2857500"/>
          <p14:tracePt t="35682" x="7300913" y="2876550"/>
          <p14:tracePt t="35688" x="7300913" y="2895600"/>
          <p14:tracePt t="35689" x="7294563" y="2901950"/>
          <p14:tracePt t="35694" x="7294563" y="2908300"/>
          <p14:tracePt t="35695" x="7294563" y="2914650"/>
          <p14:tracePt t="35700" x="7294563" y="2932113"/>
          <p14:tracePt t="35706" x="7294563" y="2951163"/>
          <p14:tracePt t="35712" x="7294563" y="2970213"/>
          <p14:tracePt t="35713" x="7294563" y="2982913"/>
          <p14:tracePt t="35718" x="7294563" y="2995613"/>
          <p14:tracePt t="35724" x="7300913" y="3014663"/>
          <p14:tracePt t="35725" x="7300913" y="3021013"/>
          <p14:tracePt t="35730" x="7313613" y="3038475"/>
          <p14:tracePt t="35736" x="7326313" y="3057525"/>
          <p14:tracePt t="35737" x="7332663" y="3057525"/>
          <p14:tracePt t="35742" x="7339013" y="3076575"/>
          <p14:tracePt t="35749" x="7351713" y="3095625"/>
          <p14:tracePt t="35757" x="7364413" y="3108325"/>
          <p14:tracePt t="35761" x="7370763" y="3119438"/>
          <p14:tracePt t="35773" x="7394575" y="3144838"/>
          <p14:tracePt t="35779" x="7407275" y="3157538"/>
          <p14:tracePt t="35785" x="7426325" y="3170238"/>
          <p14:tracePt t="35791" x="7439025" y="3176588"/>
          <p14:tracePt t="35792" x="7445375" y="3182938"/>
          <p14:tracePt t="35793" x="7451725" y="3182938"/>
          <p14:tracePt t="35797" x="7458075" y="3195638"/>
          <p14:tracePt t="35798" x="7464425" y="3195638"/>
          <p14:tracePt t="35803" x="7477125" y="3206750"/>
          <p14:tracePt t="35804" x="7481888" y="3213100"/>
          <p14:tracePt t="35805" x="7488238" y="3219450"/>
          <p14:tracePt t="35809" x="7507288" y="3225800"/>
          <p14:tracePt t="35810" x="7507288" y="3232150"/>
          <p14:tracePt t="35815" x="7526338" y="3244850"/>
          <p14:tracePt t="35821" x="7551738" y="3263900"/>
          <p14:tracePt t="35822" x="7558088" y="3263900"/>
          <p14:tracePt t="35827" x="7575550" y="3276600"/>
          <p14:tracePt t="35828" x="7581900" y="3276600"/>
          <p14:tracePt t="35829" x="7588250" y="3282950"/>
          <p14:tracePt t="35833" x="7600950" y="3294063"/>
          <p14:tracePt t="35834" x="7607300" y="3294063"/>
          <p14:tracePt t="35839" x="7632700" y="3306763"/>
          <p14:tracePt t="35840" x="7639050" y="3306763"/>
          <p14:tracePt t="35845" x="7675563" y="3319463"/>
          <p14:tracePt t="35846" x="7675563" y="3325813"/>
          <p14:tracePt t="35851" x="7700963" y="3338513"/>
          <p14:tracePt t="35852" x="7713663" y="3338513"/>
          <p14:tracePt t="35858" x="7732713" y="3344863"/>
          <p14:tracePt t="35858" x="7739063" y="3344863"/>
          <p14:tracePt t="35864" x="7769225" y="3357563"/>
          <p14:tracePt t="35870" x="7800975" y="3370263"/>
          <p14:tracePt t="35871" x="7807325" y="3370263"/>
          <p14:tracePt t="35876" x="7839075" y="3370263"/>
          <p14:tracePt t="35882" x="7862888" y="3376613"/>
          <p14:tracePt t="35883" x="7869238" y="3382963"/>
          <p14:tracePt t="35888" x="7900988" y="3387725"/>
          <p14:tracePt t="35894" x="7926388" y="3387725"/>
          <p14:tracePt t="35900" x="7956550" y="3394075"/>
          <p14:tracePt t="35906" x="7981950" y="3394075"/>
          <p14:tracePt t="35907" x="7988300" y="3394075"/>
          <p14:tracePt t="35912" x="8007350" y="3400425"/>
          <p14:tracePt t="35918" x="8026400" y="3400425"/>
          <p14:tracePt t="35919" x="8039100" y="3400425"/>
          <p14:tracePt t="35920" x="8045450" y="3400425"/>
          <p14:tracePt t="35924" x="8062913" y="3400425"/>
          <p14:tracePt t="35925" x="8069263" y="3400425"/>
          <p14:tracePt t="35926" x="8075613" y="3400425"/>
          <p14:tracePt t="35930" x="8094663" y="3400425"/>
          <p14:tracePt t="35936" x="8120063" y="3400425"/>
          <p14:tracePt t="35937" x="8126413" y="3400425"/>
          <p14:tracePt t="35938" x="8132763" y="3400425"/>
          <p14:tracePt t="35944" x="8156575" y="3400425"/>
          <p14:tracePt t="35945" x="8162925" y="3400425"/>
          <p14:tracePt t="35946" x="8169275" y="3400425"/>
          <p14:tracePt t="35948" x="8175625" y="3400425"/>
          <p14:tracePt t="35949" x="8181975" y="3400425"/>
          <p14:tracePt t="35950" x="8188325" y="3400425"/>
          <p14:tracePt t="35961" x="8226425" y="3400425"/>
          <p14:tracePt t="35961" x="8232775" y="3400425"/>
          <p14:tracePt t="35967" x="8256588" y="3400425"/>
          <p14:tracePt t="35973" x="8275638" y="3400425"/>
          <p14:tracePt t="35974" x="8281988" y="3400425"/>
          <p14:tracePt t="35979" x="8301038" y="3400425"/>
          <p14:tracePt t="35980" x="8301038" y="3394075"/>
          <p14:tracePt t="35985" x="8320088" y="3394075"/>
          <p14:tracePt t="35991" x="8343900" y="3394075"/>
          <p14:tracePt t="35992" x="8356600" y="3394075"/>
          <p14:tracePt t="35997" x="8369300" y="3387725"/>
          <p14:tracePt t="36003" x="8388350" y="3387725"/>
          <p14:tracePt t="36004" x="8394700" y="3387725"/>
          <p14:tracePt t="36009" x="8407400" y="3382963"/>
          <p14:tracePt t="36015" x="8426450" y="3376613"/>
          <p14:tracePt t="36016" x="8431213" y="3376613"/>
          <p14:tracePt t="36021" x="8437563" y="3370263"/>
          <p14:tracePt t="36022" x="8443913" y="3370263"/>
          <p14:tracePt t="36027" x="8462963" y="3363913"/>
          <p14:tracePt t="36033" x="8475663" y="3363913"/>
          <p14:tracePt t="36034" x="8482013" y="3357563"/>
          <p14:tracePt t="36039" x="8488363" y="3351213"/>
          <p14:tracePt t="36040" x="8494713" y="3351213"/>
          <p14:tracePt t="36045" x="8507413" y="3344863"/>
          <p14:tracePt t="36051" x="8520113" y="3338513"/>
          <p14:tracePt t="36057" x="8531225" y="3332163"/>
          <p14:tracePt t="36063" x="8543925" y="3325813"/>
          <p14:tracePt t="36064" x="8543925" y="3319463"/>
          <p14:tracePt t="36070" x="8556625" y="3313113"/>
          <p14:tracePt t="36071" x="8562975" y="3313113"/>
          <p14:tracePt t="36072" x="8562975" y="3306763"/>
          <p14:tracePt t="36076" x="8569325" y="3300413"/>
          <p14:tracePt t="36082" x="8582025" y="3289300"/>
          <p14:tracePt t="36088" x="8594725" y="3276600"/>
          <p14:tracePt t="36089" x="8594725" y="3270250"/>
          <p14:tracePt t="36094" x="8607425" y="3263900"/>
          <p14:tracePt t="36100" x="8613775" y="3244850"/>
          <p14:tracePt t="36106" x="8624888" y="3232150"/>
          <p14:tracePt t="36107" x="8624888" y="3225800"/>
          <p14:tracePt t="36112" x="8631238" y="3213100"/>
          <p14:tracePt t="36118" x="8637588" y="3201988"/>
          <p14:tracePt t="36119" x="8637588" y="3195638"/>
          <p14:tracePt t="36124" x="8643938" y="3176588"/>
          <p14:tracePt t="36130" x="8650288" y="3157538"/>
          <p14:tracePt t="36176" x="8662988" y="3014663"/>
          <p14:tracePt t="36178" x="8662988" y="3008313"/>
          <p14:tracePt t="36185" x="8656638" y="2989263"/>
          <p14:tracePt t="36197" x="8643938" y="2951163"/>
          <p14:tracePt t="36204" x="8637588" y="2927350"/>
          <p14:tracePt t="36209" x="8631238" y="2921000"/>
          <p14:tracePt t="36221" x="8607425" y="2889250"/>
          <p14:tracePt t="36227" x="8594725" y="2876550"/>
          <p14:tracePt t="36228" x="8594725" y="2870200"/>
          <p14:tracePt t="36233" x="8588375" y="2863850"/>
          <p14:tracePt t="36234" x="8582025" y="2857500"/>
          <p14:tracePt t="36235" x="8582025" y="2851150"/>
          <p14:tracePt t="36239" x="8569325" y="2844800"/>
          <p14:tracePt t="36245" x="8550275" y="2827338"/>
          <p14:tracePt t="36251" x="8537575" y="2808288"/>
          <p14:tracePt t="36257" x="8520113" y="2795588"/>
          <p14:tracePt t="36263" x="8507413" y="2776538"/>
          <p14:tracePt t="36264" x="8501063" y="2776538"/>
          <p14:tracePt t="36269" x="8488363" y="2763838"/>
          <p14:tracePt t="36270" x="8482013" y="2757488"/>
          <p14:tracePt t="36271" x="8475663" y="2757488"/>
          <p14:tracePt t="36276" x="8462963" y="2746375"/>
          <p14:tracePt t="36282" x="8431213" y="2733675"/>
          <p14:tracePt t="36290" x="8401050" y="2714625"/>
          <p14:tracePt t="36291" x="8394700" y="2714625"/>
          <p14:tracePt t="36294" x="8375650" y="2708275"/>
          <p14:tracePt t="36306" x="8288338" y="2670175"/>
          <p14:tracePt t="36312" x="8239125" y="2652713"/>
          <p14:tracePt t="36313" x="8232775" y="2652713"/>
          <p14:tracePt t="36318" x="8201025" y="2640013"/>
          <p14:tracePt t="36319" x="8181975" y="2633663"/>
          <p14:tracePt t="36320" x="8169275" y="2633663"/>
          <p14:tracePt t="36324" x="8139113" y="2620963"/>
          <p14:tracePt t="36325" x="8126413" y="2620963"/>
          <p14:tracePt t="36326" x="8120063" y="2620963"/>
          <p14:tracePt t="36330" x="8075613" y="2608263"/>
          <p14:tracePt t="36331" x="8069263" y="2608263"/>
          <p14:tracePt t="36336" x="8026400" y="2595563"/>
          <p14:tracePt t="36337" x="8013700" y="2589213"/>
          <p14:tracePt t="36338" x="8007350" y="2589213"/>
          <p14:tracePt t="36342" x="7969250" y="2582863"/>
          <p14:tracePt t="36343" x="7962900" y="2582863"/>
          <p14:tracePt t="36344" x="7945438" y="2582863"/>
          <p14:tracePt t="36348" x="7926388" y="2582863"/>
          <p14:tracePt t="36349" x="7913688" y="2576513"/>
          <p14:tracePt t="36350" x="7907338" y="2571750"/>
          <p14:tracePt t="36354" x="7862888" y="2565400"/>
          <p14:tracePt t="36355" x="7858125" y="2565400"/>
          <p14:tracePt t="36360" x="7794625" y="2559050"/>
          <p14:tracePt t="36361" x="7788275" y="2559050"/>
          <p14:tracePt t="36362" x="7781925" y="2559050"/>
          <p14:tracePt t="36366" x="7745413" y="2552700"/>
          <p14:tracePt t="36367" x="7739063" y="2552700"/>
          <p14:tracePt t="36372" x="7694613" y="2546350"/>
          <p14:tracePt t="36373" x="7688263" y="2546350"/>
          <p14:tracePt t="36378" x="7651750" y="2546350"/>
          <p14:tracePt t="36379" x="7645400" y="2546350"/>
          <p14:tracePt t="36385" x="7600950" y="2540000"/>
          <p14:tracePt t="36391" x="7564438" y="2540000"/>
          <p14:tracePt t="36392" x="7545388" y="2540000"/>
          <p14:tracePt t="36397" x="7519988" y="2540000"/>
          <p14:tracePt t="36403" x="7488238" y="2540000"/>
          <p14:tracePt t="36409" x="7451725" y="2546350"/>
          <p14:tracePt t="36410" x="7445375" y="2546350"/>
          <p14:tracePt t="36415" x="7419975" y="2552700"/>
          <p14:tracePt t="36421" x="7394575" y="2552700"/>
          <p14:tracePt t="36422" x="7394575" y="2559050"/>
          <p14:tracePt t="36427" x="7370763" y="2565400"/>
          <p14:tracePt t="36428" x="7364413" y="2565400"/>
          <p14:tracePt t="36433" x="7345363" y="2571750"/>
          <p14:tracePt t="36434" x="7339013" y="2582863"/>
          <p14:tracePt t="36439" x="7319963" y="2582863"/>
          <p14:tracePt t="36440" x="7313613" y="2589213"/>
          <p14:tracePt t="36445" x="7294563" y="2595563"/>
          <p14:tracePt t="36446" x="7288213" y="2595563"/>
          <p14:tracePt t="36451" x="7277100" y="2608263"/>
          <p14:tracePt t="36452" x="7270750" y="2614613"/>
          <p14:tracePt t="36457" x="7251700" y="2627313"/>
          <p14:tracePt t="36463" x="7232650" y="2640013"/>
          <p14:tracePt t="36464" x="7226300" y="2640013"/>
          <p14:tracePt t="36469" x="7213600" y="2652713"/>
          <p14:tracePt t="36476" x="7189788" y="2663825"/>
          <p14:tracePt t="36481" x="7170738" y="2676525"/>
          <p14:tracePt t="36482" x="7170738" y="2682875"/>
          <p14:tracePt t="36483" x="7164388" y="2689225"/>
          <p14:tracePt t="36484" x="7158038" y="2689225"/>
          <p14:tracePt t="36487" x="7151688" y="2695575"/>
          <p14:tracePt t="36494" x="7126288" y="2720975"/>
          <p14:tracePt t="36499" x="7113588" y="2733675"/>
          <p14:tracePt t="36500" x="7107238" y="2733675"/>
          <p14:tracePt t="36506" x="7096125" y="2746375"/>
          <p14:tracePt t="36512" x="7077075" y="2763838"/>
          <p14:tracePt t="36513" x="7070725" y="2763838"/>
          <p14:tracePt t="36518" x="7064375" y="2776538"/>
          <p14:tracePt t="36524" x="7051675" y="2795588"/>
          <p14:tracePt t="36530" x="7038975" y="2808288"/>
          <p14:tracePt t="36531" x="7032625" y="2814638"/>
          <p14:tracePt t="36536" x="7026275" y="2827338"/>
          <p14:tracePt t="36537" x="7013575" y="2833688"/>
          <p14:tracePt t="36538" x="7013575" y="2840038"/>
          <p14:tracePt t="36542" x="7007225" y="2844800"/>
          <p14:tracePt t="36543" x="7007225" y="2851150"/>
          <p14:tracePt t="36548" x="6996113" y="2863850"/>
          <p14:tracePt t="36549" x="6996113" y="2870200"/>
          <p14:tracePt t="36554" x="6989763" y="2882900"/>
          <p14:tracePt t="36555" x="6989763" y="2889250"/>
          <p14:tracePt t="36556" x="6983413" y="2889250"/>
          <p14:tracePt t="36560" x="6983413" y="2901950"/>
          <p14:tracePt t="36566" x="6977063" y="2921000"/>
          <p14:tracePt t="36567" x="6977063" y="2927350"/>
          <p14:tracePt t="36572" x="6970713" y="2938463"/>
          <p14:tracePt t="36573" x="6970713" y="2944813"/>
          <p14:tracePt t="36579" x="6964363" y="2963863"/>
          <p14:tracePt t="36580" x="6964363" y="2970213"/>
          <p14:tracePt t="36585" x="6964363" y="2995613"/>
          <p14:tracePt t="36591" x="6964363" y="3014663"/>
          <p14:tracePt t="36597" x="6964363" y="3032125"/>
          <p14:tracePt t="36597" x="6964363" y="3038475"/>
          <p14:tracePt t="36603" x="6958013" y="3057525"/>
          <p14:tracePt t="36609" x="6958013" y="3089275"/>
          <p14:tracePt t="36615" x="6958013" y="3108325"/>
          <p14:tracePt t="36616" x="6958013" y="3113088"/>
          <p14:tracePt t="36621" x="6958013" y="3125788"/>
          <p14:tracePt t="36627" x="6964363" y="3157538"/>
          <p14:tracePt t="36628" x="6970713" y="3163888"/>
          <p14:tracePt t="36633" x="6970713" y="3182938"/>
          <p14:tracePt t="36639" x="6977063" y="3201988"/>
          <p14:tracePt t="36640" x="6977063" y="3206750"/>
          <p14:tracePt t="36645" x="6983413" y="3225800"/>
          <p14:tracePt t="36646" x="6983413" y="3232150"/>
          <p14:tracePt t="36651" x="6996113" y="3251200"/>
          <p14:tracePt t="36657" x="7000875" y="3270250"/>
          <p14:tracePt t="36658" x="7013575" y="3276600"/>
          <p14:tracePt t="36664" x="7019925" y="3306763"/>
          <p14:tracePt t="36669" x="7038975" y="3325813"/>
          <p14:tracePt t="36675" x="7051675" y="3351213"/>
          <p14:tracePt t="36676" x="7051675" y="3357563"/>
          <p14:tracePt t="36677" x="7058025" y="3357563"/>
          <p14:tracePt t="36678" x="7058025" y="3363913"/>
          <p14:tracePt t="36681" x="7064375" y="3376613"/>
          <p14:tracePt t="36687" x="7083425" y="3400425"/>
          <p14:tracePt t="36694" x="7100888" y="3419475"/>
          <p14:tracePt t="36699" x="7113588" y="3432175"/>
          <p14:tracePt t="36700" x="7113588" y="3438525"/>
          <p14:tracePt t="36706" x="7132638" y="3451225"/>
          <p14:tracePt t="36712" x="7151688" y="3470275"/>
          <p14:tracePt t="36718" x="7170738" y="3481388"/>
          <p14:tracePt t="36718" x="7183438" y="3487738"/>
          <p14:tracePt t="36724" x="7207250" y="3506788"/>
          <p14:tracePt t="36730" x="7232650" y="3513138"/>
          <p14:tracePt t="36731" x="7239000" y="3519488"/>
          <p14:tracePt t="36736" x="7258050" y="3525838"/>
          <p14:tracePt t="36737" x="7264400" y="3532188"/>
          <p14:tracePt t="36742" x="7283450" y="3538538"/>
          <p14:tracePt t="36748" x="7307263" y="3544888"/>
          <p14:tracePt t="36749" x="7313613" y="3544888"/>
          <p14:tracePt t="36754" x="7339013" y="3551238"/>
          <p14:tracePt t="36755" x="7345363" y="3557588"/>
          <p14:tracePt t="36756" x="7351713" y="3557588"/>
          <p14:tracePt t="36760" x="7370763" y="3557588"/>
          <p14:tracePt t="36761" x="7377113" y="3563938"/>
          <p14:tracePt t="36767" x="7407275" y="3563938"/>
          <p14:tracePt t="36772" x="7439025" y="3568700"/>
          <p14:tracePt t="36773" x="7451725" y="3568700"/>
          <p14:tracePt t="36774" x="7451725" y="3575050"/>
          <p14:tracePt t="36778" x="7477125" y="3575050"/>
          <p14:tracePt t="36779" x="7481888" y="3575050"/>
          <p14:tracePt t="36780" x="7488238" y="3575050"/>
          <p14:tracePt t="36784" x="7507288" y="3575050"/>
          <p14:tracePt t="36785" x="7519988" y="3575050"/>
          <p14:tracePt t="36790" x="7558088" y="3581400"/>
          <p14:tracePt t="36796" x="7600950" y="3581400"/>
          <p14:tracePt t="36797" x="7613650" y="3581400"/>
          <p14:tracePt t="36803" x="7658100" y="3587750"/>
          <p14:tracePt t="36809" x="7713663" y="3587750"/>
          <p14:tracePt t="36815" x="7758113" y="3587750"/>
          <p14:tracePt t="36821" x="7807325" y="3587750"/>
          <p14:tracePt t="36822" x="7813675" y="3587750"/>
          <p14:tracePt t="36827" x="7858125" y="3587750"/>
          <p14:tracePt t="36828" x="7862888" y="3587750"/>
          <p14:tracePt t="36833" x="7913688" y="3587750"/>
          <p14:tracePt t="36834" x="7920038" y="3587750"/>
          <p14:tracePt t="36839" x="7975600" y="3575050"/>
          <p14:tracePt t="36845" x="8013700" y="3575050"/>
          <p14:tracePt t="36846" x="8026400" y="3575050"/>
          <p14:tracePt t="36851" x="8056563" y="3563938"/>
          <p14:tracePt t="36852" x="8069263" y="3563938"/>
          <p14:tracePt t="36857" x="8107363" y="3557588"/>
          <p14:tracePt t="36858" x="8120063" y="3557588"/>
          <p14:tracePt t="36859" x="8120063" y="3551238"/>
          <p14:tracePt t="36863" x="8156575" y="3544888"/>
          <p14:tracePt t="36864" x="8162925" y="3544888"/>
          <p14:tracePt t="36870" x="8207375" y="3532188"/>
          <p14:tracePt t="36875" x="8239125" y="3519488"/>
          <p14:tracePt t="36881" x="8269288" y="3506788"/>
          <p14:tracePt t="36882" x="8275638" y="3506788"/>
          <p14:tracePt t="36883" x="8281988" y="3500438"/>
          <p14:tracePt t="36887" x="8313738" y="3487738"/>
          <p14:tracePt t="36888" x="8320088" y="3481388"/>
          <p14:tracePt t="36889" x="8326438" y="3481388"/>
          <p14:tracePt t="36893" x="8350250" y="3470275"/>
          <p14:tracePt t="36894" x="8356600" y="3463925"/>
          <p14:tracePt t="36900" x="8382000" y="3444875"/>
          <p14:tracePt t="36906" x="8413750" y="3425825"/>
          <p14:tracePt t="36907" x="8420100" y="3413125"/>
          <p14:tracePt t="36908" x="8426450" y="3413125"/>
          <p14:tracePt t="36912" x="8443913" y="3394075"/>
          <p14:tracePt t="36913" x="8450263" y="3394075"/>
          <p14:tracePt t="36924" x="8501063" y="3344863"/>
          <p14:tracePt t="36930" x="8524875" y="3313113"/>
          <p14:tracePt t="36931" x="8531225" y="3306763"/>
          <p14:tracePt t="36936" x="8543925" y="3289300"/>
          <p14:tracePt t="36937" x="8550275" y="3276600"/>
          <p14:tracePt t="36942" x="8569325" y="3257550"/>
          <p14:tracePt t="36943" x="8575675" y="3251200"/>
          <p14:tracePt t="36944" x="8575675" y="3244850"/>
          <p14:tracePt t="36948" x="8588375" y="3225800"/>
          <p14:tracePt t="36949" x="8588375" y="3219450"/>
          <p14:tracePt t="36954" x="8601075" y="3201988"/>
          <p14:tracePt t="36955" x="8607425" y="3195638"/>
          <p14:tracePt t="36960" x="8613775" y="3176588"/>
          <p14:tracePt t="36961" x="8613775" y="3170238"/>
          <p14:tracePt t="36966" x="8620125" y="3151188"/>
          <p14:tracePt t="36967" x="8620125" y="3144838"/>
          <p14:tracePt t="36972" x="8624888" y="3125788"/>
          <p14:tracePt t="36979" x="8631238" y="3113088"/>
          <p14:tracePt t="36984" x="8631238" y="3101975"/>
          <p14:tracePt t="36990" x="8637588" y="3089275"/>
          <p14:tracePt t="36996" x="8643938" y="3082925"/>
          <p14:tracePt t="37002" x="8643938" y="3076575"/>
          <p14:tracePt t="37003" x="8643938" y="3070225"/>
          <p14:tracePt t="37012" x="8643938" y="3063875"/>
          <p14:tracePt t="37019" x="8643938" y="3057525"/>
          <p14:tracePt t="37022" x="8643938" y="3051175"/>
          <p14:tracePt t="37028" x="8637588" y="3051175"/>
          <p14:tracePt t="37035" x="8631238" y="3044825"/>
          <p14:tracePt t="37045" x="8624888" y="3038475"/>
          <p14:tracePt t="37051" x="8613775" y="3032125"/>
          <p14:tracePt t="37057" x="8601075" y="3025775"/>
          <p14:tracePt t="37063" x="8588375" y="3014663"/>
          <p14:tracePt t="37069" x="8575675" y="3008313"/>
          <p14:tracePt t="37070" x="8569325" y="3008313"/>
          <p14:tracePt t="37071" x="8569325" y="3001963"/>
          <p14:tracePt t="37075" x="8550275" y="2995613"/>
          <p14:tracePt t="37081" x="8531225" y="2982913"/>
          <p14:tracePt t="37082" x="8524875" y="2982913"/>
          <p14:tracePt t="37089" x="8494713" y="2970213"/>
          <p14:tracePt t="37090" x="8488363" y="2970213"/>
          <p14:tracePt t="37093" x="8475663" y="2963863"/>
          <p14:tracePt t="37094" x="8469313" y="2957513"/>
          <p14:tracePt t="37105" x="8407400" y="2938463"/>
          <p14:tracePt t="37106" x="8401050" y="2938463"/>
          <p14:tracePt t="37112" x="8362950" y="2927350"/>
          <p14:tracePt t="37113" x="8343900" y="2927350"/>
          <p14:tracePt t="37117" x="8313738" y="2914650"/>
          <p14:tracePt t="37124" x="8243888" y="2901950"/>
          <p14:tracePt t="37125" x="8232775" y="2901950"/>
          <p14:tracePt t="37130" x="8175625" y="2882900"/>
          <p14:tracePt t="37131" x="8162925" y="2882900"/>
          <p14:tracePt t="37132" x="8150225" y="2882900"/>
          <p14:tracePt t="37136" x="8120063" y="2870200"/>
          <p14:tracePt t="37142" x="8045450" y="2857500"/>
          <p14:tracePt t="37148" x="7962900" y="2840038"/>
          <p14:tracePt t="37149" x="7951788" y="2833688"/>
          <p14:tracePt t="37154" x="7913688" y="2833688"/>
          <p14:tracePt t="37155" x="7888288" y="2827338"/>
          <p14:tracePt t="37160" x="7832725" y="2814638"/>
          <p14:tracePt t="37161" x="7813675" y="2814638"/>
          <p14:tracePt t="37162" x="7807325" y="2814638"/>
          <p14:tracePt t="37166" x="7762875" y="2814638"/>
          <p14:tracePt t="37167" x="7751763" y="2814638"/>
          <p14:tracePt t="37168" x="7745413" y="2814638"/>
          <p14:tracePt t="37172" x="7694613" y="2808288"/>
          <p14:tracePt t="37173" x="7688263" y="2808288"/>
          <p14:tracePt t="37174" x="7675563" y="2801938"/>
          <p14:tracePt t="37178" x="7664450" y="2801938"/>
          <p14:tracePt t="37179" x="7632700" y="2801938"/>
          <p14:tracePt t="37180" x="7620000" y="2801938"/>
          <p14:tracePt t="37184" x="7600950" y="2801938"/>
          <p14:tracePt t="37185" x="7588250" y="2801938"/>
          <p14:tracePt t="37190" x="7545388" y="2801938"/>
          <p14:tracePt t="37191" x="7539038" y="2801938"/>
          <p14:tracePt t="37192" x="7532688" y="2801938"/>
          <p14:tracePt t="37196" x="7507288" y="2808288"/>
          <p14:tracePt t="37202" x="7477125" y="2814638"/>
          <p14:tracePt t="37203" x="7470775" y="2814638"/>
          <p14:tracePt t="37204" x="7464425" y="2820988"/>
          <p14:tracePt t="37208" x="7445375" y="2820988"/>
          <p14:tracePt t="37209" x="7439025" y="2820988"/>
          <p14:tracePt t="37214" x="7419975" y="2833688"/>
          <p14:tracePt t="37215" x="7413625" y="2833688"/>
          <p14:tracePt t="37220" x="7394575" y="2840038"/>
          <p14:tracePt t="37221" x="7388225" y="2844800"/>
          <p14:tracePt t="37227" x="7370763" y="2857500"/>
          <p14:tracePt t="37233" x="7351713" y="2870200"/>
          <p14:tracePt t="37239" x="7326313" y="2882900"/>
          <p14:tracePt t="37245" x="7313613" y="2895600"/>
          <p14:tracePt t="37251" x="7288213" y="2914650"/>
          <p14:tracePt t="37252" x="7288213" y="2921000"/>
          <p14:tracePt t="37257" x="7270750" y="2932113"/>
          <p14:tracePt t="37263" x="7251700" y="2957513"/>
          <p14:tracePt t="37264" x="7245350" y="2957513"/>
          <p14:tracePt t="37269" x="7226300" y="2976563"/>
          <p14:tracePt t="37275" x="7207250" y="2995613"/>
          <p14:tracePt t="37276" x="7207250" y="3001963"/>
          <p14:tracePt t="37281" x="7189788" y="3021013"/>
          <p14:tracePt t="37288" x="7170738" y="3051175"/>
          <p14:tracePt t="37293" x="7158038" y="3076575"/>
          <p14:tracePt t="37305" x="7132638" y="3125788"/>
          <p14:tracePt t="37311" x="7119938" y="3157538"/>
          <p14:tracePt t="37312" x="7113588" y="3157538"/>
          <p14:tracePt t="37317" x="7107238" y="3182938"/>
          <p14:tracePt t="37318" x="7107238" y="3189288"/>
          <p14:tracePt t="37323" x="7100888" y="3206750"/>
          <p14:tracePt t="37324" x="7100888" y="3213100"/>
          <p14:tracePt t="37329" x="7096125" y="3232150"/>
          <p14:tracePt t="37330" x="7096125" y="3238500"/>
          <p14:tracePt t="37336" x="7089775" y="3263900"/>
          <p14:tracePt t="37342" x="7089775" y="3289300"/>
          <p14:tracePt t="37348" x="7089775" y="3325813"/>
          <p14:tracePt t="37355" x="7089775" y="3351213"/>
          <p14:tracePt t="37360" x="7089775" y="3370263"/>
          <p14:tracePt t="37372" x="7089775" y="3400425"/>
          <p14:tracePt t="37378" x="7089775" y="3419475"/>
          <p14:tracePt t="37384" x="7096125" y="3425825"/>
          <p14:tracePt t="37385" x="7100888" y="3425825"/>
          <p14:tracePt t="37390" x="7107238" y="3438525"/>
          <p14:tracePt t="37396" x="7107238" y="3451225"/>
          <p14:tracePt t="37402" x="7113588" y="3451225"/>
          <p14:tracePt t="37403" x="7113588" y="3457575"/>
          <p14:tracePt t="37409" x="7126288" y="3463925"/>
          <p14:tracePt t="37414" x="7126288" y="3470275"/>
          <p14:tracePt t="37415" x="7132638" y="3470275"/>
          <p14:tracePt t="37426" x="7138988" y="3481388"/>
          <p14:tracePt t="37433" x="7145338" y="3487738"/>
          <p14:tracePt t="37438" x="7151688" y="3494088"/>
          <p14:tracePt t="37445" x="7158038" y="3494088"/>
          <p14:tracePt t="37451" x="7164388" y="3500438"/>
          <p14:tracePt t="37492" x="7164388" y="3506788"/>
          <p14:tracePt t="37495" x="7170738" y="3506788"/>
          <p14:tracePt t="37509" x="7177088" y="3506788"/>
          <p14:tracePt t="37511" x="7183438" y="3506788"/>
          <p14:tracePt t="37517" x="7189788" y="3506788"/>
          <p14:tracePt t="37519" x="7189788" y="3513138"/>
          <p14:tracePt t="37523" x="7194550" y="3513138"/>
          <p14:tracePt t="37530" x="7200900" y="3519488"/>
          <p14:tracePt t="37535" x="7213600" y="3519488"/>
          <p14:tracePt t="37542" x="7226300" y="3525838"/>
          <p14:tracePt t="37548" x="7239000" y="3525838"/>
          <p14:tracePt t="37554" x="7258050" y="3532188"/>
          <p14:tracePt t="37560" x="7270750" y="3538538"/>
          <p14:tracePt t="37566" x="7288213" y="3538538"/>
          <p14:tracePt t="37567" x="7294563" y="3538538"/>
          <p14:tracePt t="37572" x="7313613" y="3544888"/>
          <p14:tracePt t="37573" x="7319963" y="3544888"/>
          <p14:tracePt t="37578" x="7339013" y="3544888"/>
          <p14:tracePt t="37579" x="7345363" y="3544888"/>
          <p14:tracePt t="37580" x="7351713" y="3544888"/>
          <p14:tracePt t="37584" x="7364413" y="3551238"/>
          <p14:tracePt t="37585" x="7370763" y="3551238"/>
          <p14:tracePt t="37590" x="7394575" y="3551238"/>
          <p14:tracePt t="37591" x="7400925" y="3551238"/>
          <p14:tracePt t="37596" x="7419975" y="3551238"/>
          <p14:tracePt t="37597" x="7426325" y="3551238"/>
          <p14:tracePt t="37598" x="7432675" y="3551238"/>
          <p14:tracePt t="37602" x="7445375" y="3551238"/>
          <p14:tracePt t="37603" x="7451725" y="3551238"/>
          <p14:tracePt t="37608" x="7481888" y="3551238"/>
          <p14:tracePt t="37609" x="7481888" y="3557588"/>
          <p14:tracePt t="37614" x="7513638" y="3557588"/>
          <p14:tracePt t="37620" x="7539038" y="3557588"/>
          <p14:tracePt t="37621" x="7545388" y="3557588"/>
          <p14:tracePt t="37626" x="7570788" y="3557588"/>
          <p14:tracePt t="37627" x="7575550" y="3557588"/>
          <p14:tracePt t="37632" x="7600950" y="3557588"/>
          <p14:tracePt t="37633" x="7607300" y="3557588"/>
          <p14:tracePt t="37639" x="7632700" y="3557588"/>
          <p14:tracePt t="37644" x="7664450" y="3557588"/>
          <p14:tracePt t="37651" x="7707313" y="3557588"/>
          <p14:tracePt t="37652" x="7713663" y="3557588"/>
          <p14:tracePt t="37657" x="7745413" y="3563938"/>
          <p14:tracePt t="37658" x="7751763" y="3563938"/>
          <p14:tracePt t="37663" x="7781925" y="3563938"/>
          <p14:tracePt t="37669" x="7820025" y="3563938"/>
          <p14:tracePt t="37670" x="7826375" y="3563938"/>
          <p14:tracePt t="37675" x="7869238" y="3563938"/>
          <p14:tracePt t="37676" x="7875588" y="3563938"/>
          <p14:tracePt t="37681" x="7907338" y="3563938"/>
          <p14:tracePt t="37682" x="7913688" y="3563938"/>
          <p14:tracePt t="37683" x="7920038" y="3563938"/>
          <p14:tracePt t="37687" x="7939088" y="3563938"/>
          <p14:tracePt t="37688" x="7951788" y="3563938"/>
          <p14:tracePt t="37693" x="7969250" y="3563938"/>
          <p14:tracePt t="37694" x="7975600" y="3563938"/>
          <p14:tracePt t="37699" x="8007350" y="3563938"/>
          <p14:tracePt t="37700" x="8013700" y="3563938"/>
          <p14:tracePt t="37701" x="8020050" y="3563938"/>
          <p14:tracePt t="37705" x="8045450" y="3563938"/>
          <p14:tracePt t="37711" x="8069263" y="3563938"/>
          <p14:tracePt t="37717" x="8088313" y="3563938"/>
          <p14:tracePt t="37723" x="8107363" y="3563938"/>
          <p14:tracePt t="37729" x="8126413" y="3563938"/>
          <p14:tracePt t="37735" x="8139113" y="3563938"/>
          <p14:tracePt t="37741" x="8150225" y="3563938"/>
          <p14:tracePt t="37742" x="8156575" y="3563938"/>
          <p14:tracePt t="37747" x="8169275" y="3563938"/>
          <p14:tracePt t="37748" x="8175625" y="3563938"/>
          <p14:tracePt t="37754" x="8188325" y="3557588"/>
          <p14:tracePt t="37760" x="8201025" y="3557588"/>
          <p14:tracePt t="37765" x="8213725" y="3557588"/>
          <p14:tracePt t="37772" x="8226425" y="3557588"/>
          <p14:tracePt t="37778" x="8239125" y="3557588"/>
          <p14:tracePt t="37784" x="8243888" y="3557588"/>
          <p14:tracePt t="37790" x="8256588" y="3557588"/>
          <p14:tracePt t="37797" x="8262938" y="3557588"/>
          <p14:tracePt t="37803" x="8269288" y="3557588"/>
          <p14:tracePt t="37809" x="8275638" y="3557588"/>
          <p14:tracePt t="37819" x="8281988" y="3557588"/>
          <p14:tracePt t="38019" x="8281988" y="3551238"/>
          <p14:tracePt t="38027" x="8281988" y="3544888"/>
          <p14:tracePt t="38030" x="8275638" y="3544888"/>
          <p14:tracePt t="38036" x="8269288" y="3544888"/>
          <p14:tracePt t="38043" x="8262938" y="3538538"/>
          <p14:tracePt t="38058" x="8256588" y="3538538"/>
          <p14:tracePt t="38070" x="8250238" y="3538538"/>
          <p14:tracePt t="38075" x="8250238" y="3532188"/>
          <p14:tracePt t="38087" x="8243888" y="3532188"/>
          <p14:tracePt t="38958" x="8239125" y="3532188"/>
          <p14:tracePt t="38964" x="8232775" y="3532188"/>
          <p14:tracePt t="38969" x="8226425" y="3532188"/>
          <p14:tracePt t="38971" x="8220075" y="3532188"/>
          <p14:tracePt t="38977" x="8213725" y="3532188"/>
          <p14:tracePt t="38978" x="8207375" y="3532188"/>
          <p14:tracePt t="38983" x="8194675" y="3532188"/>
          <p14:tracePt t="38989" x="8188325" y="3538538"/>
          <p14:tracePt t="38995" x="8169275" y="3538538"/>
          <p14:tracePt t="38996" x="8169275" y="3544888"/>
          <p14:tracePt t="39001" x="8156575" y="3544888"/>
          <p14:tracePt t="39002" x="8156575" y="3551238"/>
          <p14:tracePt t="39008" x="8139113" y="3551238"/>
          <p14:tracePt t="39013" x="8132763" y="3551238"/>
          <p14:tracePt t="39014" x="8126413" y="3551238"/>
          <p14:tracePt t="39020" x="8113713" y="3557588"/>
          <p14:tracePt t="39026" x="8101013" y="3557588"/>
          <p14:tracePt t="39032" x="8088313" y="3557588"/>
          <p14:tracePt t="39038" x="8081963" y="3563938"/>
          <p14:tracePt t="39044" x="8075613" y="3563938"/>
          <p14:tracePt t="39050" x="8069263" y="3563938"/>
          <p14:tracePt t="39056" x="8062913" y="3563938"/>
          <p14:tracePt t="39825" x="8056563" y="3563938"/>
          <p14:tracePt t="39830" x="8050213" y="3563938"/>
          <p14:tracePt t="39833" x="8045450" y="3563938"/>
          <p14:tracePt t="39837" x="8032750" y="3563938"/>
          <p14:tracePt t="39843" x="7988300" y="3544888"/>
          <p14:tracePt t="39844" x="7981950" y="3544888"/>
          <p14:tracePt t="39850" x="7945438" y="3525838"/>
          <p14:tracePt t="39856" x="7900988" y="3506788"/>
          <p14:tracePt t="39862" x="7851775" y="3487738"/>
          <p14:tracePt t="39863" x="7845425" y="3487738"/>
          <p14:tracePt t="39868" x="7807325" y="3470275"/>
          <p14:tracePt t="39874" x="7745413" y="3451225"/>
          <p14:tracePt t="39875" x="7739063" y="3451225"/>
          <p14:tracePt t="39880" x="7694613" y="3432175"/>
          <p14:tracePt t="39881" x="7688263" y="3432175"/>
          <p14:tracePt t="39886" x="7651750" y="3419475"/>
          <p14:tracePt t="39892" x="7607300" y="3406775"/>
          <p14:tracePt t="39893" x="7600950" y="3406775"/>
          <p14:tracePt t="39898" x="7564438" y="3400425"/>
          <p14:tracePt t="39899" x="7558088" y="3400425"/>
          <p14:tracePt t="39904" x="7519988" y="3394075"/>
          <p14:tracePt t="39905" x="7513638" y="3387725"/>
          <p14:tracePt t="39910" x="7481888" y="3387725"/>
          <p14:tracePt t="39911" x="7481888" y="3382963"/>
          <p14:tracePt t="39917" x="7445375" y="3376613"/>
          <p14:tracePt t="39918" x="7439025" y="3376613"/>
          <p14:tracePt t="39922" x="7419975" y="3370263"/>
          <p14:tracePt t="39923" x="7413625" y="3370263"/>
          <p14:tracePt t="39924" x="7407275" y="3370263"/>
          <p14:tracePt t="39928" x="7388225" y="3370263"/>
          <p14:tracePt t="39929" x="7381875" y="3370263"/>
          <p14:tracePt t="39934" x="7358063" y="3363913"/>
          <p14:tracePt t="39940" x="7339013" y="3363913"/>
          <p14:tracePt t="39941" x="7332663" y="3363913"/>
          <p14:tracePt t="39947" x="7307263" y="3357563"/>
          <p14:tracePt t="39952" x="7294563" y="3357563"/>
          <p14:tracePt t="39959" x="7270750" y="3357563"/>
          <p14:tracePt t="39965" x="7251700" y="3357563"/>
          <p14:tracePt t="39971" x="7239000" y="3351213"/>
          <p14:tracePt t="39972" x="7232650" y="3351213"/>
          <p14:tracePt t="39977" x="7219950" y="3351213"/>
          <p14:tracePt t="39983" x="7207250" y="3351213"/>
          <p14:tracePt t="39984" x="7200900" y="3351213"/>
          <p14:tracePt t="39989" x="7194550" y="3351213"/>
          <p14:tracePt t="39995" x="7177088" y="3351213"/>
          <p14:tracePt t="40001" x="7170738" y="3351213"/>
          <p14:tracePt t="40007" x="7151688" y="3351213"/>
          <p14:tracePt t="40013" x="7145338" y="3351213"/>
          <p14:tracePt t="40014" x="7138988" y="3351213"/>
          <p14:tracePt t="40019" x="7132638" y="3351213"/>
          <p14:tracePt t="40020" x="7126288" y="3351213"/>
          <p14:tracePt t="40025" x="7119938" y="3351213"/>
          <p14:tracePt t="40026" x="7113588" y="3351213"/>
          <p14:tracePt t="40031" x="7100888" y="3351213"/>
          <p14:tracePt t="40037" x="7089775" y="3351213"/>
          <p14:tracePt t="40038" x="7083425" y="3351213"/>
          <p14:tracePt t="40039" x="7077075" y="3351213"/>
          <p14:tracePt t="40043" x="7064375" y="3351213"/>
          <p14:tracePt t="40049" x="7045325" y="3351213"/>
          <p14:tracePt t="40050" x="7032625" y="3351213"/>
          <p14:tracePt t="40055" x="7013575" y="3351213"/>
          <p14:tracePt t="40056" x="7007225" y="3351213"/>
          <p14:tracePt t="40062" x="6977063" y="3351213"/>
          <p14:tracePt t="40067" x="6945313" y="3351213"/>
          <p14:tracePt t="40074" x="6913563" y="3351213"/>
          <p14:tracePt t="40075" x="6907213" y="3351213"/>
          <p14:tracePt t="40080" x="6877050" y="3351213"/>
          <p14:tracePt t="40081" x="6870700" y="3351213"/>
          <p14:tracePt t="40086" x="6851650" y="3344863"/>
          <p14:tracePt t="40092" x="6808788" y="3344863"/>
          <p14:tracePt t="40093" x="6802438" y="3344863"/>
          <p14:tracePt t="40098" x="6770688" y="3338513"/>
          <p14:tracePt t="40104" x="6745288" y="3338513"/>
          <p14:tracePt t="40105" x="6732588" y="3332163"/>
          <p14:tracePt t="40110" x="6702425" y="3332163"/>
          <p14:tracePt t="40116" x="6677025" y="3332163"/>
          <p14:tracePt t="40117" x="6670675" y="3332163"/>
          <p14:tracePt t="40122" x="6645275" y="3325813"/>
          <p14:tracePt t="40128" x="6608763" y="3319463"/>
          <p14:tracePt t="40129" x="6602413" y="3319463"/>
          <p14:tracePt t="40130" x="6589713" y="3319463"/>
          <p14:tracePt t="40134" x="6570663" y="3313113"/>
          <p14:tracePt t="40140" x="6538913" y="3306763"/>
          <p14:tracePt t="40141" x="6526213" y="3306763"/>
          <p14:tracePt t="40147" x="6502400" y="3300413"/>
          <p14:tracePt t="40153" x="6477000" y="3294063"/>
          <p14:tracePt t="40158" x="6451600" y="3294063"/>
          <p14:tracePt t="40164" x="6432550" y="3289300"/>
          <p14:tracePt t="40171" x="6415088" y="3289300"/>
          <p14:tracePt t="40172" x="6415088" y="3282950"/>
          <p14:tracePt t="40177" x="6402388" y="3282950"/>
          <p14:tracePt t="40183" x="6389688" y="3282950"/>
          <p14:tracePt t="40189" x="6383338" y="3282950"/>
          <p14:tracePt t="40189" x="6383338" y="3276600"/>
          <p14:tracePt t="40195" x="6376988" y="3276600"/>
          <p14:tracePt t="40203" x="6370638" y="3276600"/>
          <p14:tracePt t="40207" x="6364288" y="3276600"/>
          <p14:tracePt t="40222" x="6357938" y="3276600"/>
          <p14:tracePt t="40236" x="6351588" y="3276600"/>
          <p14:tracePt t="40331" x="6351588" y="3270250"/>
          <p14:tracePt t="40345" x="6351588" y="3263900"/>
          <p14:tracePt t="40347" x="6345238" y="3263900"/>
          <p14:tracePt t="40352" x="6345238" y="3257550"/>
          <p14:tracePt t="40353" x="6345238" y="3251200"/>
          <p14:tracePt t="40360" x="6345238" y="3244850"/>
          <p14:tracePt t="40364" x="6345238" y="3238500"/>
          <p14:tracePt t="40377" x="6345238" y="3219450"/>
          <p14:tracePt t="40383" x="6345238" y="3213100"/>
          <p14:tracePt t="40384" x="6345238" y="3206750"/>
          <p14:tracePt t="40389" x="6351588" y="3201988"/>
          <p14:tracePt t="40395" x="6357938" y="3195638"/>
          <p14:tracePt t="40401" x="6364288" y="3189288"/>
          <p14:tracePt t="40407" x="6370638" y="3176588"/>
          <p14:tracePt t="40413" x="6383338" y="3170238"/>
          <p14:tracePt t="40419" x="6396038" y="3157538"/>
          <p14:tracePt t="40420" x="6402388" y="3157538"/>
          <p14:tracePt t="40425" x="6408738" y="3151188"/>
          <p14:tracePt t="40426" x="6415088" y="3144838"/>
          <p14:tracePt t="40431" x="6427788" y="3138488"/>
          <p14:tracePt t="40432" x="6432550" y="3138488"/>
          <p14:tracePt t="40437" x="6451600" y="3125788"/>
          <p14:tracePt t="40443" x="6470650" y="3119438"/>
          <p14:tracePt t="40449" x="6489700" y="3113088"/>
          <p14:tracePt t="40450" x="6489700" y="3108325"/>
          <p14:tracePt t="40451" x="6496050" y="3108325"/>
          <p14:tracePt t="40452" x="6496050" y="3101975"/>
          <p14:tracePt t="40455" x="6508750" y="3101975"/>
          <p14:tracePt t="40461" x="6521450" y="3095625"/>
          <p14:tracePt t="40462" x="6526213" y="3095625"/>
          <p14:tracePt t="40467" x="6545263" y="3089275"/>
          <p14:tracePt t="40473" x="6557963" y="3082925"/>
          <p14:tracePt t="40479" x="6570663" y="3076575"/>
          <p14:tracePt t="40486" x="6583363" y="3070225"/>
          <p14:tracePt t="40487" x="6589713" y="3070225"/>
          <p14:tracePt t="40493" x="6596063" y="3070225"/>
          <p14:tracePt t="40504" x="6602413" y="3070225"/>
          <p14:tracePt t="40510" x="6602413" y="3063875"/>
          <p14:tracePt t="40617" x="6596063" y="3063875"/>
          <p14:tracePt t="40621" x="6596063" y="3057525"/>
          <p14:tracePt t="40625" x="6589713" y="3057525"/>
          <p14:tracePt t="40631" x="6583363" y="3051175"/>
          <p14:tracePt t="40637" x="6577013" y="3051175"/>
          <p14:tracePt t="40643" x="6570663" y="3051175"/>
          <p14:tracePt t="40644" x="6564313" y="3051175"/>
          <p14:tracePt t="40649" x="6557963" y="3051175"/>
          <p14:tracePt t="40655" x="6551613" y="3044825"/>
          <p14:tracePt t="40656" x="6545263" y="3044825"/>
          <p14:tracePt t="40661" x="6538913" y="3044825"/>
          <p14:tracePt t="40667" x="6526213" y="3044825"/>
          <p14:tracePt t="40673" x="6521450" y="3038475"/>
          <p14:tracePt t="40674" x="6515100" y="3038475"/>
          <p14:tracePt t="40675" x="6508750" y="3038475"/>
          <p14:tracePt t="40679" x="6502400" y="3038475"/>
          <p14:tracePt t="40685" x="6489700" y="3038475"/>
          <p14:tracePt t="40692" x="6470650" y="3038475"/>
          <p14:tracePt t="40698" x="6451600" y="3038475"/>
          <p14:tracePt t="40704" x="6427788" y="3038475"/>
          <p14:tracePt t="40710" x="6415088" y="3038475"/>
          <p14:tracePt t="40716" x="6396038" y="3038475"/>
          <p14:tracePt t="40717" x="6389688" y="3038475"/>
          <p14:tracePt t="40722" x="6364288" y="3038475"/>
          <p14:tracePt t="40728" x="6345238" y="3032125"/>
          <p14:tracePt t="40729" x="6338888" y="3032125"/>
          <p14:tracePt t="40735" x="6315075" y="3032125"/>
          <p14:tracePt t="40740" x="6296025" y="3032125"/>
          <p14:tracePt t="40746" x="6270625" y="3032125"/>
          <p14:tracePt t="40747" x="6257925" y="3032125"/>
          <p14:tracePt t="40752" x="6245225" y="3032125"/>
          <p14:tracePt t="40753" x="6234113" y="3032125"/>
          <p14:tracePt t="40758" x="6215063" y="3032125"/>
          <p14:tracePt t="40759" x="6202363" y="3032125"/>
          <p14:tracePt t="40764" x="6183313" y="3025775"/>
          <p14:tracePt t="40765" x="6176963" y="3025775"/>
          <p14:tracePt t="40770" x="6157913" y="3025775"/>
          <p14:tracePt t="40771" x="6151563" y="3025775"/>
          <p14:tracePt t="40777" x="6134100" y="3025775"/>
          <p14:tracePt t="40783" x="6115050" y="3025775"/>
          <p14:tracePt t="40784" x="6108700" y="3025775"/>
          <p14:tracePt t="40789" x="6096000" y="3025775"/>
          <p14:tracePt t="40789" x="6089650" y="3025775"/>
          <p14:tracePt t="40795" x="6070600" y="3025775"/>
          <p14:tracePt t="40801" x="6057900" y="3025775"/>
          <p14:tracePt t="40807" x="6040438" y="3025775"/>
          <p14:tracePt t="40813" x="6034088" y="3025775"/>
          <p14:tracePt t="40819" x="6015038" y="3025775"/>
          <p14:tracePt t="40825" x="6002338" y="3025775"/>
          <p14:tracePt t="40831" x="5989638" y="3025775"/>
          <p14:tracePt t="40837" x="5976938" y="3025775"/>
          <p14:tracePt t="40843" x="5970588" y="3025775"/>
          <p14:tracePt t="40844" x="5964238" y="3025775"/>
          <p14:tracePt t="40849" x="5957888" y="3025775"/>
          <p14:tracePt t="40855" x="5946775" y="3025775"/>
          <p14:tracePt t="40861" x="5940425" y="3025775"/>
          <p14:tracePt t="40867" x="5934075" y="3025775"/>
          <p14:tracePt t="40873" x="5921375" y="3025775"/>
          <p14:tracePt t="40879" x="5908675" y="3025775"/>
          <p14:tracePt t="40885" x="5902325" y="3025775"/>
          <p14:tracePt t="40886" x="5895975" y="3025775"/>
          <p14:tracePt t="40891" x="5889625" y="3025775"/>
          <p14:tracePt t="40898" x="5883275" y="3025775"/>
          <p14:tracePt t="40903" x="5870575" y="3025775"/>
          <p14:tracePt t="40910" x="5864225" y="3025775"/>
          <p14:tracePt t="40916" x="5857875" y="3025775"/>
          <p14:tracePt t="40922" x="5853113" y="3025775"/>
          <p14:tracePt t="40928" x="5846763" y="3025775"/>
          <p14:tracePt t="40934" x="5840413" y="3025775"/>
          <p14:tracePt t="40940" x="5834063" y="3025775"/>
          <p14:tracePt t="40952" x="5827713" y="3025775"/>
          <p14:tracePt t="40957" x="5821363" y="3025775"/>
          <p14:tracePt t="41024" x="5821363" y="3032125"/>
          <p14:tracePt t="41027" x="5827713" y="3032125"/>
          <p14:tracePt t="41036" x="5827713" y="3038475"/>
          <p14:tracePt t="41040" x="5834063" y="3038475"/>
          <p14:tracePt t="41046" x="5840413" y="3044825"/>
          <p14:tracePt t="41060" x="5846763" y="3044825"/>
          <p14:tracePt t="41062" x="5846763" y="3051175"/>
          <p14:tracePt t="41067" x="5853113" y="3051175"/>
          <p14:tracePt t="41068" x="5853113" y="3057525"/>
          <p14:tracePt t="41075" x="5857875" y="3057525"/>
          <p14:tracePt t="41082" x="5857875" y="3063875"/>
          <p14:tracePt t="41086" x="5864225" y="3063875"/>
          <p14:tracePt t="41095" x="5870575" y="3063875"/>
          <p14:tracePt t="41105" x="5876925" y="3063875"/>
          <p14:tracePt t="41114" x="5876925" y="3070225"/>
          <p14:tracePt t="41125" x="5883275" y="3070225"/>
          <p14:tracePt t="41222" x="5876925" y="3070225"/>
          <p14:tracePt t="41224" x="5870575" y="3070225"/>
          <p14:tracePt t="41228" x="5864225" y="3070225"/>
          <p14:tracePt t="41231" x="5857875" y="3070225"/>
          <p14:tracePt t="41237" x="5840413" y="3070225"/>
          <p14:tracePt t="41238" x="5834063" y="3070225"/>
          <p14:tracePt t="41243" x="5821363" y="3070225"/>
          <p14:tracePt t="41244" x="5808663" y="3070225"/>
          <p14:tracePt t="41249" x="5795963" y="3070225"/>
          <p14:tracePt t="41250" x="5789613" y="3070225"/>
          <p14:tracePt t="41251" x="5783263" y="3070225"/>
          <p14:tracePt t="41255" x="5764213" y="3070225"/>
          <p14:tracePt t="41261" x="5753100" y="3070225"/>
          <p14:tracePt t="41262" x="5740400" y="3070225"/>
          <p14:tracePt t="41263" x="5734050" y="3063875"/>
          <p14:tracePt t="41267" x="5721350" y="3063875"/>
          <p14:tracePt t="41268" x="5715000" y="3063875"/>
          <p14:tracePt t="41273" x="5689600" y="3057525"/>
          <p14:tracePt t="41274" x="5683250" y="3057525"/>
          <p14:tracePt t="41279" x="5659438" y="3051175"/>
          <p14:tracePt t="41285" x="5627688" y="3051175"/>
          <p14:tracePt t="41286" x="5621338" y="3051175"/>
          <p14:tracePt t="41287" x="5608638" y="3044825"/>
          <p14:tracePt t="41291" x="5583238" y="3038475"/>
          <p14:tracePt t="41292" x="5576888" y="3038475"/>
          <p14:tracePt t="41293" x="5572125" y="3038475"/>
          <p14:tracePt t="41297" x="5540375" y="3032125"/>
          <p14:tracePt t="41298" x="5534025" y="3032125"/>
          <p14:tracePt t="41303" x="5489575" y="3025775"/>
          <p14:tracePt t="41304" x="5483225" y="3025775"/>
          <p14:tracePt t="41309" x="5446713" y="3021013"/>
          <p14:tracePt t="41310" x="5434013" y="3021013"/>
          <p14:tracePt t="41316" x="5383213" y="3008313"/>
          <p14:tracePt t="41317" x="5378450" y="3008313"/>
          <p14:tracePt t="41318" x="5365750" y="3008313"/>
          <p14:tracePt t="41319" x="5359400" y="3008313"/>
          <p14:tracePt t="41322" x="5340350" y="3001963"/>
          <p14:tracePt t="41323" x="5321300" y="3001963"/>
          <p14:tracePt t="41327" x="5289550" y="2995613"/>
          <p14:tracePt t="41328" x="5278438" y="2995613"/>
          <p14:tracePt t="41334" x="5227638" y="2989263"/>
          <p14:tracePt t="41335" x="5214938" y="2989263"/>
          <p14:tracePt t="41340" x="5172075" y="2982913"/>
          <p14:tracePt t="41341" x="5159375" y="2976563"/>
          <p14:tracePt t="41346" x="5121275" y="2976563"/>
          <p14:tracePt t="41347" x="5114925" y="2976563"/>
          <p14:tracePt t="41348" x="5102225" y="2970213"/>
          <p14:tracePt t="41352" x="5084763" y="2970213"/>
          <p14:tracePt t="41353" x="5072063" y="2970213"/>
          <p14:tracePt t="41358" x="5033963" y="2963863"/>
          <p14:tracePt t="41359" x="5021263" y="2963863"/>
          <p14:tracePt t="41364" x="5002213" y="2963863"/>
          <p14:tracePt t="41365" x="4978400" y="2963863"/>
          <p14:tracePt t="41370" x="4953000" y="2957513"/>
          <p14:tracePt t="41371" x="4946650" y="2957513"/>
          <p14:tracePt t="41376" x="4908550" y="2957513"/>
          <p14:tracePt t="41382" x="4884738" y="2951163"/>
          <p14:tracePt t="41383" x="4872038" y="2951163"/>
          <p14:tracePt t="41388" x="4852988" y="2951163"/>
          <p14:tracePt t="41389" x="4846638" y="2951163"/>
          <p14:tracePt t="41394" x="4821238" y="2951163"/>
          <p14:tracePt t="41400" x="4797425" y="2951163"/>
          <p14:tracePt t="41401" x="4791075" y="2951163"/>
          <p14:tracePt t="41406" x="4772025" y="2951163"/>
          <p14:tracePt t="41412" x="4752975" y="2951163"/>
          <p14:tracePt t="41413" x="4746625" y="2951163"/>
          <p14:tracePt t="41418" x="4733925" y="2944813"/>
          <p14:tracePt t="41424" x="4721225" y="2944813"/>
          <p14:tracePt t="41425" x="4714875" y="2944813"/>
          <p14:tracePt t="41431" x="4710113" y="2944813"/>
          <p14:tracePt t="41437" x="4697413" y="2944813"/>
          <p14:tracePt t="41443" x="4691063" y="2944813"/>
          <p14:tracePt t="41450" x="4684713" y="2944813"/>
          <p14:tracePt t="41456" x="4678363" y="2944813"/>
          <p14:tracePt t="41462" x="4672013" y="2944813"/>
          <p14:tracePt t="41470" x="4665663" y="2944813"/>
          <p14:tracePt t="41478" x="4659313" y="2944813"/>
          <p14:tracePt t="41480" x="4659313" y="2951163"/>
          <p14:tracePt t="41485" x="4652963" y="2951163"/>
          <p14:tracePt t="41486" x="4646613" y="2951163"/>
          <p14:tracePt t="41492" x="4640263" y="2957513"/>
          <p14:tracePt t="41497" x="4640263" y="2963863"/>
          <p14:tracePt t="41498" x="4633913" y="2963863"/>
          <p14:tracePt t="41503" x="4627563" y="2970213"/>
          <p14:tracePt t="41504" x="4621213" y="2970213"/>
          <p14:tracePt t="41509" x="4616450" y="2976563"/>
          <p14:tracePt t="41515" x="4610100" y="2982913"/>
          <p14:tracePt t="41522" x="4603750" y="2989263"/>
          <p14:tracePt t="41522" x="4597400" y="2989263"/>
          <p14:tracePt t="41527" x="4591050" y="2995613"/>
          <p14:tracePt t="41534" x="4578350" y="3001963"/>
          <p14:tracePt t="41540" x="4565650" y="3008313"/>
          <p14:tracePt t="41546" x="4559300" y="3014663"/>
          <p14:tracePt t="41552" x="4552950" y="3021013"/>
          <p14:tracePt t="41558" x="4540250" y="3025775"/>
          <p14:tracePt t="41559" x="4533900" y="3025775"/>
          <p14:tracePt t="41565" x="4522788" y="3032125"/>
          <p14:tracePt t="41570" x="4522788" y="3038475"/>
          <p14:tracePt t="41576" x="4510088" y="3038475"/>
          <p14:tracePt t="41582" x="4503738" y="3044825"/>
          <p14:tracePt t="41588" x="4497388" y="3051175"/>
          <p14:tracePt t="41589" x="4491038" y="3051175"/>
          <p14:tracePt t="41596" x="4484688" y="3051175"/>
          <p14:tracePt t="41600" x="4484688" y="3057525"/>
          <p14:tracePt t="41601" x="4484688" y="3063875"/>
          <p14:tracePt t="41606" x="4471988" y="3063875"/>
          <p14:tracePt t="41612" x="4465638" y="3070225"/>
          <p14:tracePt t="41618" x="4459288" y="3076575"/>
          <p14:tracePt t="41624" x="4452938" y="3082925"/>
          <p14:tracePt t="41631" x="4446588" y="3089275"/>
          <p14:tracePt t="41637" x="4440238" y="3095625"/>
          <p14:tracePt t="41643" x="4433888" y="3101975"/>
          <p14:tracePt t="41649" x="4429125" y="3108325"/>
          <p14:tracePt t="41655" x="4429125" y="3113088"/>
          <p14:tracePt t="41661" x="4422775" y="3119438"/>
          <p14:tracePt t="41667" x="4416425" y="3125788"/>
          <p14:tracePt t="41674" x="4416425" y="3132138"/>
          <p14:tracePt t="41679" x="4410075" y="3138488"/>
          <p14:tracePt t="41689" x="4410075" y="3144838"/>
          <p14:tracePt t="41697" x="4410075" y="3151188"/>
          <p14:tracePt t="41707" x="4410075" y="3157538"/>
          <p14:tracePt t="41713" x="4410075" y="3163888"/>
          <p14:tracePt t="41718" x="4410075" y="3170238"/>
          <p14:tracePt t="41725" x="4410075" y="3176588"/>
          <p14:tracePt t="41732" x="4410075" y="3182938"/>
          <p14:tracePt t="41738" x="4410075" y="3189288"/>
          <p14:tracePt t="41740" x="4410075" y="3195638"/>
          <p14:tracePt t="41746" x="4422775" y="3201988"/>
          <p14:tracePt t="41751" x="4422775" y="3206750"/>
          <p14:tracePt t="41752" x="4429125" y="3206750"/>
          <p14:tracePt t="41758" x="4433888" y="3219450"/>
          <p14:tracePt t="41764" x="4446588" y="3225800"/>
          <p14:tracePt t="41765" x="4446588" y="3232150"/>
          <p14:tracePt t="41766" x="4452938" y="3232150"/>
          <p14:tracePt t="41770" x="4452938" y="3238500"/>
          <p14:tracePt t="41771" x="4459288" y="3238500"/>
          <p14:tracePt t="41776" x="4471988" y="3251200"/>
          <p14:tracePt t="41777" x="4478338" y="3251200"/>
          <p14:tracePt t="41782" x="4484688" y="3257550"/>
          <p14:tracePt t="41788" x="4497388" y="3270250"/>
          <p14:tracePt t="41789" x="4503738" y="3270250"/>
          <p14:tracePt t="41794" x="4516438" y="3276600"/>
          <p14:tracePt t="41800" x="4533900" y="3282950"/>
          <p14:tracePt t="41801" x="4540250" y="3289300"/>
          <p14:tracePt t="41806" x="4559300" y="3294063"/>
          <p14:tracePt t="41812" x="4572000" y="3300413"/>
          <p14:tracePt t="41813" x="4578350" y="3300413"/>
          <p14:tracePt t="41814" x="4591050" y="3306763"/>
          <p14:tracePt t="41818" x="4610100" y="3313113"/>
          <p14:tracePt t="41819" x="4616450" y="3313113"/>
          <p14:tracePt t="41824" x="4640263" y="3319463"/>
          <p14:tracePt t="41825" x="4646613" y="3325813"/>
          <p14:tracePt t="41830" x="4672013" y="3332163"/>
          <p14:tracePt t="41831" x="4678363" y="3338513"/>
          <p14:tracePt t="41832" x="4684713" y="3338513"/>
          <p14:tracePt t="41837" x="4703763" y="3344863"/>
          <p14:tracePt t="41837" x="4710113" y="3344863"/>
          <p14:tracePt t="41838" x="4714875" y="3344863"/>
          <p14:tracePt t="41843" x="4752975" y="3357563"/>
          <p14:tracePt t="41848" x="4784725" y="3363913"/>
          <p14:tracePt t="41850" x="4797425" y="3370263"/>
          <p14:tracePt t="41855" x="4840288" y="3376613"/>
          <p14:tracePt t="41856" x="4846638" y="3376613"/>
          <p14:tracePt t="41857" x="4852988" y="3376613"/>
          <p14:tracePt t="41861" x="4878388" y="3382963"/>
          <p14:tracePt t="41862" x="4891088" y="3382963"/>
          <p14:tracePt t="41867" x="4933950" y="3394075"/>
          <p14:tracePt t="41868" x="4940300" y="3394075"/>
          <p14:tracePt t="41873" x="4972050" y="3394075"/>
          <p14:tracePt t="41874" x="4978400" y="3394075"/>
          <p14:tracePt t="41879" x="5008563" y="3400425"/>
          <p14:tracePt t="41880" x="5014913" y="3400425"/>
          <p14:tracePt t="41881" x="5040313" y="3406775"/>
          <p14:tracePt t="41882" x="5046663" y="3406775"/>
          <p14:tracePt t="41885" x="5059363" y="3406775"/>
          <p14:tracePt t="41886" x="5072063" y="3406775"/>
          <p14:tracePt t="41891" x="5102225" y="3406775"/>
          <p14:tracePt t="41892" x="5121275" y="3413125"/>
          <p14:tracePt t="41897" x="5153025" y="3419475"/>
          <p14:tracePt t="41898" x="5165725" y="3419475"/>
          <p14:tracePt t="41903" x="5202238" y="3419475"/>
          <p14:tracePt t="41909" x="5246688" y="3425825"/>
          <p14:tracePt t="41910" x="5253038" y="3425825"/>
          <p14:tracePt t="41915" x="5289550" y="3425825"/>
          <p14:tracePt t="41921" x="5327650" y="3432175"/>
          <p14:tracePt t="41922" x="5334000" y="3432175"/>
          <p14:tracePt t="41927" x="5365750" y="3432175"/>
          <p14:tracePt t="41928" x="5372100" y="3432175"/>
          <p14:tracePt t="41933" x="5402263" y="3438525"/>
          <p14:tracePt t="41934" x="5408613" y="3438525"/>
          <p14:tracePt t="41939" x="5440363" y="3444875"/>
          <p14:tracePt t="41946" x="5472113" y="3444875"/>
          <p14:tracePt t="41952" x="5489575" y="3444875"/>
          <p14:tracePt t="41958" x="5514975" y="3444875"/>
          <p14:tracePt t="41959" x="5521325" y="3444875"/>
          <p14:tracePt t="41964" x="5540375" y="3444875"/>
          <p14:tracePt t="41970" x="5565775" y="3444875"/>
          <p14:tracePt t="41971" x="5572125" y="3444875"/>
          <p14:tracePt t="41976" x="5583238" y="3444875"/>
          <p14:tracePt t="41982" x="5602288" y="3444875"/>
          <p14:tracePt t="41983" x="5608638" y="3444875"/>
          <p14:tracePt t="41984" x="5614988" y="3444875"/>
          <p14:tracePt t="41988" x="5621338" y="3444875"/>
          <p14:tracePt t="41989" x="5627688" y="3444875"/>
          <p14:tracePt t="41994" x="5640388" y="3444875"/>
          <p14:tracePt t="41995" x="5646738" y="3444875"/>
          <p14:tracePt t="42000" x="5659438" y="3444875"/>
          <p14:tracePt t="42006" x="5676900" y="3438525"/>
          <p14:tracePt t="42007" x="5683250" y="3438525"/>
          <p14:tracePt t="42012" x="5689600" y="3438525"/>
          <p14:tracePt t="42013" x="5695950" y="3432175"/>
          <p14:tracePt t="42018" x="5715000" y="3432175"/>
          <p14:tracePt t="42024" x="5727700" y="3432175"/>
          <p14:tracePt t="42030" x="5740400" y="3425825"/>
          <p14:tracePt t="42037" x="5759450" y="3413125"/>
          <p14:tracePt t="42042" x="5770563" y="3413125"/>
          <p14:tracePt t="42048" x="5783263" y="3413125"/>
          <p14:tracePt t="42049" x="5789613" y="3413125"/>
          <p14:tracePt t="42054" x="5802313" y="3400425"/>
          <p14:tracePt t="42061" x="5815013" y="3400425"/>
          <p14:tracePt t="42067" x="5834063" y="3387725"/>
          <p14:tracePt t="42073" x="5846763" y="3382963"/>
          <p14:tracePt t="42079" x="5864225" y="3376613"/>
          <p14:tracePt t="42085" x="5876925" y="3363913"/>
          <p14:tracePt t="42086" x="5883275" y="3363913"/>
          <p14:tracePt t="42091" x="5889625" y="3357563"/>
          <p14:tracePt t="42092" x="5895975" y="3357563"/>
          <p14:tracePt t="42097" x="5908675" y="3344863"/>
          <p14:tracePt t="42103" x="5915025" y="3338513"/>
          <p14:tracePt t="42104" x="5921375" y="3332163"/>
          <p14:tracePt t="42109" x="5934075" y="3319463"/>
          <p14:tracePt t="42116" x="5946775" y="3306763"/>
          <p14:tracePt t="42121" x="5957888" y="3294063"/>
          <p14:tracePt t="42122" x="5957888" y="3289300"/>
          <p14:tracePt t="42127" x="5964238" y="3282950"/>
          <p14:tracePt t="42128" x="5964238" y="3276600"/>
          <p14:tracePt t="42129" x="5970588" y="3276600"/>
          <p14:tracePt t="42133" x="5976938" y="3263900"/>
          <p14:tracePt t="42134" x="5976938" y="3257550"/>
          <p14:tracePt t="42140" x="5989638" y="3244850"/>
          <p14:tracePt t="42145" x="5995988" y="3232150"/>
          <p14:tracePt t="42153" x="6002338" y="3213100"/>
          <p14:tracePt t="42158" x="6002338" y="3206750"/>
          <p14:tracePt t="42158" x="6002338" y="3201988"/>
          <p14:tracePt t="42170" x="6008688" y="3176588"/>
          <p14:tracePt t="42176" x="6015038" y="3157538"/>
          <p14:tracePt t="42182" x="6015038" y="3144838"/>
          <p14:tracePt t="42183" x="6015038" y="3138488"/>
          <p14:tracePt t="42188" x="6015038" y="3132138"/>
          <p14:tracePt t="42194" x="6015038" y="3119438"/>
          <p14:tracePt t="42200" x="6015038" y="3108325"/>
          <p14:tracePt t="42206" x="6015038" y="3095625"/>
          <p14:tracePt t="42207" x="6015038" y="3089275"/>
          <p14:tracePt t="42213" x="6008688" y="3082925"/>
          <p14:tracePt t="42214" x="6008688" y="3076575"/>
          <p14:tracePt t="42218" x="6002338" y="3076575"/>
          <p14:tracePt t="42219" x="6002338" y="3063875"/>
          <p14:tracePt t="42230" x="5995988" y="3044825"/>
          <p14:tracePt t="42236" x="5989638" y="3025775"/>
          <p14:tracePt t="42237" x="5989638" y="3021013"/>
          <p14:tracePt t="42242" x="5976938" y="3008313"/>
          <p14:tracePt t="42248" x="5970588" y="2989263"/>
          <p14:tracePt t="42249" x="5964238" y="2982913"/>
          <p14:tracePt t="42255" x="5957888" y="2970213"/>
          <p14:tracePt t="42255" x="5957888" y="2963863"/>
          <p14:tracePt t="42260" x="5946775" y="2951163"/>
          <p14:tracePt t="42261" x="5946775" y="2944813"/>
          <p14:tracePt t="42267" x="5934075" y="2927350"/>
          <p14:tracePt t="42273" x="5915025" y="2914650"/>
          <p14:tracePt t="42274" x="5915025" y="2908300"/>
          <p14:tracePt t="42279" x="5902325" y="2895600"/>
          <p14:tracePt t="42285" x="5883275" y="2876550"/>
          <p14:tracePt t="42291" x="5857875" y="2857500"/>
          <p14:tracePt t="42297" x="5840413" y="2844800"/>
          <p14:tracePt t="42298" x="5834063" y="2840038"/>
          <p14:tracePt t="42303" x="5815013" y="2833688"/>
          <p14:tracePt t="42309" x="5789613" y="2820988"/>
          <p14:tracePt t="42310" x="5783263" y="2814638"/>
          <p14:tracePt t="42311" x="5776913" y="2814638"/>
          <p14:tracePt t="42315" x="5764213" y="2808288"/>
          <p14:tracePt t="42316" x="5753100" y="2801938"/>
          <p14:tracePt t="42321" x="5734050" y="2795588"/>
          <p14:tracePt t="42322" x="5721350" y="2789238"/>
          <p14:tracePt t="42327" x="5689600" y="2782888"/>
          <p14:tracePt t="42333" x="5659438" y="2770188"/>
          <p14:tracePt t="42334" x="5646738" y="2770188"/>
          <p14:tracePt t="42335" x="5640388" y="2763838"/>
          <p14:tracePt t="42336" x="5634038" y="2763838"/>
          <p14:tracePt t="42340" x="5602288" y="2757488"/>
          <p14:tracePt t="42345" x="5572125" y="2746375"/>
          <p14:tracePt t="42346" x="5565775" y="2746375"/>
          <p14:tracePt t="42347" x="5559425" y="2746375"/>
          <p14:tracePt t="42358" x="5472113" y="2720975"/>
          <p14:tracePt t="42364" x="5434013" y="2708275"/>
          <p14:tracePt t="42365" x="5414963" y="2708275"/>
          <p14:tracePt t="42370" x="5378450" y="2695575"/>
          <p14:tracePt t="42370" x="5372100" y="2695575"/>
          <p14:tracePt t="42376" x="5334000" y="2689225"/>
          <p14:tracePt t="42377" x="5327650" y="2689225"/>
          <p14:tracePt t="42382" x="5289550" y="2682875"/>
          <p14:tracePt t="42383" x="5284788" y="2676525"/>
          <p14:tracePt t="42388" x="5253038" y="2676525"/>
          <p14:tracePt t="42394" x="5221288" y="2670175"/>
          <p14:tracePt t="42401" x="5184775" y="2663825"/>
          <p14:tracePt t="42402" x="5178425" y="2663825"/>
          <p14:tracePt t="42406" x="5159375" y="2663825"/>
          <p14:tracePt t="42407" x="5153025" y="2663825"/>
          <p14:tracePt t="42418" x="5095875" y="2659063"/>
          <p14:tracePt t="42424" x="5078413" y="2659063"/>
          <p14:tracePt t="42430" x="5053013" y="2659063"/>
          <p14:tracePt t="42431" x="5046663" y="2659063"/>
          <p14:tracePt t="42436" x="5021263" y="2659063"/>
          <p14:tracePt t="42442" x="5002213" y="2659063"/>
          <p14:tracePt t="42443" x="4997450" y="2659063"/>
          <p14:tracePt t="42448" x="4978400" y="2659063"/>
          <p14:tracePt t="42454" x="4959350" y="2659063"/>
          <p14:tracePt t="42455" x="4953000" y="2659063"/>
          <p14:tracePt t="42462" x="4933950" y="2659063"/>
          <p14:tracePt t="42466" x="4921250" y="2659063"/>
          <p14:tracePt t="42467" x="4914900" y="2659063"/>
          <p14:tracePt t="42479" x="4884738" y="2659063"/>
          <p14:tracePt t="42485" x="4872038" y="2659063"/>
          <p14:tracePt t="42491" x="4859338" y="2659063"/>
          <p14:tracePt t="42497" x="4840288" y="2663825"/>
          <p14:tracePt t="42503" x="4827588" y="2663825"/>
          <p14:tracePt t="42509" x="4814888" y="2663825"/>
          <p14:tracePt t="42515" x="4803775" y="2663825"/>
          <p14:tracePt t="42516" x="4803775" y="2670175"/>
          <p14:tracePt t="42517" x="4797425" y="2670175"/>
          <p14:tracePt t="42521" x="4791075" y="2670175"/>
          <p14:tracePt t="42522" x="4784725" y="2670175"/>
          <p14:tracePt t="42527" x="4772025" y="2676525"/>
          <p14:tracePt t="42528" x="4765675" y="2676525"/>
          <p14:tracePt t="42533" x="4759325" y="2676525"/>
          <p14:tracePt t="42534" x="4752975" y="2676525"/>
          <p14:tracePt t="42539" x="4740275" y="2682875"/>
          <p14:tracePt t="42540" x="4733925" y="2682875"/>
          <p14:tracePt t="42545" x="4721225" y="2682875"/>
          <p14:tracePt t="42546" x="4714875" y="2682875"/>
          <p14:tracePt t="42552" x="4703763" y="2689225"/>
          <p14:tracePt t="42553" x="4697413" y="2689225"/>
          <p14:tracePt t="42554" x="4691063" y="2689225"/>
          <p14:tracePt t="42557" x="4684713" y="2695575"/>
          <p14:tracePt t="42563" x="4665663" y="2701925"/>
          <p14:tracePt t="42564" x="4659313" y="2701925"/>
          <p14:tracePt t="42569" x="4646613" y="2701925"/>
          <p14:tracePt t="42570" x="4640263" y="2708275"/>
          <p14:tracePt t="42575" x="4627563" y="2708275"/>
          <p14:tracePt t="42576" x="4621213" y="2708275"/>
          <p14:tracePt t="42582" x="4603750" y="2714625"/>
          <p14:tracePt t="42588" x="4584700" y="2720975"/>
          <p14:tracePt t="42589" x="4578350" y="2720975"/>
          <p14:tracePt t="42594" x="4565650" y="2727325"/>
          <p14:tracePt t="42601" x="4552950" y="2733675"/>
          <p14:tracePt t="42606" x="4540250" y="2733675"/>
          <p14:tracePt t="42618" x="4516438" y="2746375"/>
          <p14:tracePt t="42624" x="4503738" y="2746375"/>
          <p14:tracePt t="42630" x="4497388" y="2746375"/>
          <p14:tracePt t="42636" x="4491038" y="2746375"/>
          <p14:tracePt t="42642" x="4484688" y="2752725"/>
          <p14:tracePt t="42643" x="4478338" y="2752725"/>
          <p14:tracePt t="42648" x="4471988" y="2752725"/>
          <p14:tracePt t="42656" x="4465638" y="2752725"/>
          <p14:tracePt t="42661" x="4459288" y="2757488"/>
          <p14:tracePt t="42666" x="4452938" y="2757488"/>
          <p14:tracePt t="42672" x="4446588" y="2757488"/>
          <p14:tracePt t="42679" x="4440238" y="2757488"/>
          <p14:tracePt t="42684" x="4433888" y="2757488"/>
          <p14:tracePt t="42691" x="4429125" y="2763838"/>
          <p14:tracePt t="42697" x="4422775" y="2770188"/>
          <p14:tracePt t="42703" x="4416425" y="2770188"/>
          <p14:tracePt t="42709" x="4403725" y="2776538"/>
          <p14:tracePt t="42715" x="4397375" y="2776538"/>
          <p14:tracePt t="42721" x="4397375" y="2782888"/>
          <p14:tracePt t="42722" x="4391025" y="2782888"/>
          <p14:tracePt t="42729" x="4384675" y="2782888"/>
          <p14:tracePt t="42733" x="4378325" y="2789238"/>
          <p14:tracePt t="42740" x="4378325" y="2795588"/>
          <p14:tracePt t="42745" x="4371975" y="2795588"/>
          <p14:tracePt t="42751" x="4365625" y="2801938"/>
          <p14:tracePt t="42757" x="4359275" y="2801938"/>
          <p14:tracePt t="42758" x="4352925" y="2801938"/>
          <p14:tracePt t="42763" x="4352925" y="2808288"/>
          <p14:tracePt t="42769" x="4346575" y="2814638"/>
          <p14:tracePt t="42770" x="4340225" y="2814638"/>
          <p14:tracePt t="42775" x="4340225" y="2820988"/>
          <p14:tracePt t="42782" x="4333875" y="2827338"/>
          <p14:tracePt t="42782" x="4329113" y="2833688"/>
          <p14:tracePt t="42789" x="4322763" y="2833688"/>
          <p14:tracePt t="42790" x="4316413" y="2840038"/>
          <p14:tracePt t="42793" x="4316413" y="2844800"/>
          <p14:tracePt t="42794" x="4310063" y="2844800"/>
          <p14:tracePt t="42806" x="4297363" y="2857500"/>
          <p14:tracePt t="42812" x="4291013" y="2863850"/>
          <p14:tracePt t="42818" x="4278313" y="2876550"/>
          <p14:tracePt t="42824" x="4265613" y="2882900"/>
          <p14:tracePt t="42830" x="4265613" y="2889250"/>
          <p14:tracePt t="42830" x="4259263" y="2889250"/>
          <p14:tracePt t="42836" x="4252913" y="2901950"/>
          <p14:tracePt t="42842" x="4246563" y="2901950"/>
          <p14:tracePt t="42848" x="4240213" y="2908300"/>
          <p14:tracePt t="42854" x="4235450" y="2914650"/>
          <p14:tracePt t="42860" x="4229100" y="2921000"/>
          <p14:tracePt t="42866" x="4222750" y="2927350"/>
          <p14:tracePt t="42872" x="4216400" y="2932113"/>
          <p14:tracePt t="42878" x="4210050" y="2938463"/>
          <p14:tracePt t="42884" x="4203700" y="2944813"/>
          <p14:tracePt t="42891" x="4197350" y="2951163"/>
          <p14:tracePt t="42891" x="4197350" y="2957513"/>
          <p14:tracePt t="42897" x="4191000" y="2957513"/>
          <p14:tracePt t="42903" x="4184650" y="2970213"/>
          <p14:tracePt t="42909" x="4178300" y="2976563"/>
          <p14:tracePt t="42910" x="4178300" y="2982913"/>
          <p14:tracePt t="42915" x="4171950" y="2989263"/>
          <p14:tracePt t="42921" x="4165600" y="2995613"/>
          <p14:tracePt t="42922" x="4165600" y="3001963"/>
          <p14:tracePt t="42928" x="4165600" y="3008313"/>
          <p14:tracePt t="42933" x="4159250" y="3014663"/>
          <p14:tracePt t="42934" x="4152900" y="3014663"/>
          <p14:tracePt t="42939" x="4146550" y="3021013"/>
          <p14:tracePt t="42940" x="4146550" y="3025775"/>
          <p14:tracePt t="42945" x="4141788" y="3032125"/>
          <p14:tracePt t="42951" x="4141788" y="3038475"/>
          <p14:tracePt t="42957" x="4141788" y="3044825"/>
          <p14:tracePt t="42963" x="4135438" y="3057525"/>
          <p14:tracePt t="42964" x="4129088" y="3057525"/>
          <p14:tracePt t="42969" x="4129088" y="3063875"/>
          <p14:tracePt t="42976" x="4129088" y="3070225"/>
          <p14:tracePt t="42981" x="4122738" y="3082925"/>
          <p14:tracePt t="42987" x="4116388" y="3089275"/>
          <p14:tracePt t="42994" x="4116388" y="3095625"/>
          <p14:tracePt t="43000" x="4116388" y="3101975"/>
          <p14:tracePt t="43006" x="4110038" y="3108325"/>
          <p14:tracePt t="43014" x="4110038" y="3113088"/>
          <p14:tracePt t="43020" x="4110038" y="3119438"/>
          <p14:tracePt t="43035" x="4110038" y="3125788"/>
          <p14:tracePt t="43038" x="4110038" y="3132138"/>
          <p14:tracePt t="43050" x="4110038" y="3138488"/>
          <p14:tracePt t="43063" x="4110038" y="3144838"/>
          <p14:tracePt t="43073" x="4110038" y="3151188"/>
          <p14:tracePt t="43081" x="4110038" y="3157538"/>
          <p14:tracePt t="43087" x="4110038" y="3163888"/>
          <p14:tracePt t="43099" x="4110038" y="3170238"/>
          <p14:tracePt t="43105" x="4110038" y="3176588"/>
          <p14:tracePt t="43110" x="4110038" y="3182938"/>
          <p14:tracePt t="43121" x="4110038" y="3189288"/>
          <p14:tracePt t="43128" x="4110038" y="3195638"/>
          <p14:tracePt t="43138" x="4110038" y="3201988"/>
          <p14:tracePt t="43141" x="4116388" y="3206750"/>
          <p14:tracePt t="43147" x="4116388" y="3213100"/>
          <p14:tracePt t="43151" x="4122738" y="3213100"/>
          <p14:tracePt t="43157" x="4129088" y="3219450"/>
          <p14:tracePt t="43163" x="4129088" y="3225800"/>
          <p14:tracePt t="43169" x="4135438" y="3238500"/>
          <p14:tracePt t="43170" x="4141788" y="3238500"/>
          <p14:tracePt t="43177" x="4146550" y="3244850"/>
          <p14:tracePt t="43178" x="4146550" y="3251200"/>
          <p14:tracePt t="43181" x="4152900" y="3251200"/>
          <p14:tracePt t="43194" x="4165600" y="3270250"/>
          <p14:tracePt t="43199" x="4171950" y="3276600"/>
          <p14:tracePt t="43206" x="4178300" y="3289300"/>
          <p14:tracePt t="43212" x="4184650" y="3289300"/>
          <p14:tracePt t="43218" x="4191000" y="3294063"/>
          <p14:tracePt t="43224" x="4197350" y="3300413"/>
          <p14:tracePt t="43230" x="4203700" y="3300413"/>
          <p14:tracePt t="43236" x="4203700" y="3306763"/>
          <p14:tracePt t="43242" x="4210050" y="3313113"/>
          <p14:tracePt t="43248" x="4216400" y="3313113"/>
          <p14:tracePt t="43254" x="4222750" y="3319463"/>
          <p14:tracePt t="43260" x="4229100" y="3325813"/>
          <p14:tracePt t="43266" x="4235450" y="3325813"/>
          <p14:tracePt t="43267" x="4240213" y="3325813"/>
          <p14:tracePt t="43268" x="4240213" y="3332163"/>
          <p14:tracePt t="43272" x="4246563" y="3338513"/>
          <p14:tracePt t="43278" x="4259263" y="3338513"/>
          <p14:tracePt t="43284" x="4271963" y="3344863"/>
          <p14:tracePt t="43290" x="4284663" y="3351213"/>
          <p14:tracePt t="43296" x="4303713" y="3363913"/>
          <p14:tracePt t="43302" x="4316413" y="3370263"/>
          <p14:tracePt t="43309" x="4333875" y="3376613"/>
          <p14:tracePt t="43314" x="4346575" y="3382963"/>
          <p14:tracePt t="43315" x="4352925" y="3382963"/>
          <p14:tracePt t="43321" x="4365625" y="3387725"/>
          <p14:tracePt t="43327" x="4391025" y="3394075"/>
          <p14:tracePt t="43333" x="4410075" y="3400425"/>
          <p14:tracePt t="43339" x="4429125" y="3406775"/>
          <p14:tracePt t="43345" x="4446588" y="3413125"/>
          <p14:tracePt t="43346" x="4452938" y="3413125"/>
          <p14:tracePt t="43351" x="4471988" y="3413125"/>
          <p14:tracePt t="43357" x="4484688" y="3419475"/>
          <p14:tracePt t="43358" x="4491038" y="3419475"/>
          <p14:tracePt t="43364" x="4516438" y="3425825"/>
          <p14:tracePt t="43369" x="4533900" y="3432175"/>
          <p14:tracePt t="43381" x="4578350" y="3438525"/>
          <p14:tracePt t="43387" x="4591050" y="3438525"/>
          <p14:tracePt t="43388" x="4603750" y="3438525"/>
          <p14:tracePt t="43389" x="4603750" y="3444875"/>
          <p14:tracePt t="43393" x="4616450" y="3444875"/>
          <p14:tracePt t="43399" x="4633913" y="3444875"/>
          <p14:tracePt t="43400" x="4640263" y="3444875"/>
          <p14:tracePt t="43405" x="4652963" y="3451225"/>
          <p14:tracePt t="43406" x="4659313" y="3451225"/>
          <p14:tracePt t="43412" x="4678363" y="3457575"/>
          <p14:tracePt t="43418" x="4691063" y="3457575"/>
          <p14:tracePt t="43425" x="4714875" y="3463925"/>
          <p14:tracePt t="43430" x="4733925" y="3463925"/>
          <p14:tracePt t="43442" x="4765675" y="3470275"/>
          <p14:tracePt t="43448" x="4784725" y="3470275"/>
          <p14:tracePt t="43454" x="4803775" y="3470275"/>
          <p14:tracePt t="43455" x="4810125" y="3470275"/>
          <p14:tracePt t="43460" x="4821238" y="3475038"/>
          <p14:tracePt t="43466" x="4833938" y="3475038"/>
          <p14:tracePt t="43472" x="4852988" y="3481388"/>
          <p14:tracePt t="43478" x="4872038" y="3481388"/>
          <p14:tracePt t="43485" x="4891088" y="3487738"/>
          <p14:tracePt t="43490" x="4903788" y="3487738"/>
          <p14:tracePt t="43491" x="4908550" y="3487738"/>
          <p14:tracePt t="43496" x="4921250" y="3494088"/>
          <p14:tracePt t="43502" x="4940300" y="3494088"/>
          <p14:tracePt t="43503" x="4946650" y="3494088"/>
          <p14:tracePt t="43504" x="4946650" y="3500438"/>
          <p14:tracePt t="43508" x="4959350" y="3500438"/>
          <p14:tracePt t="43509" x="4965700" y="3500438"/>
          <p14:tracePt t="43514" x="4978400" y="3506788"/>
          <p14:tracePt t="43515" x="4984750" y="3506788"/>
          <p14:tracePt t="43521" x="4997450" y="3513138"/>
          <p14:tracePt t="43522" x="5002213" y="3513138"/>
          <p14:tracePt t="43527" x="5021263" y="3513138"/>
          <p14:tracePt t="43533" x="5040313" y="3519488"/>
          <p14:tracePt t="43539" x="5059363" y="3519488"/>
          <p14:tracePt t="43545" x="5078413" y="3525838"/>
          <p14:tracePt t="43551" x="5091113" y="3525838"/>
          <p14:tracePt t="43552" x="5095875" y="3532188"/>
          <p14:tracePt t="43557" x="5114925" y="3532188"/>
          <p14:tracePt t="43558" x="5121275" y="3532188"/>
          <p14:tracePt t="43564" x="5133975" y="3532188"/>
          <p14:tracePt t="43565" x="5140325" y="3532188"/>
          <p14:tracePt t="43569" x="5153025" y="3538538"/>
          <p14:tracePt t="43581" x="5184775" y="3538538"/>
          <p14:tracePt t="43587" x="5208588" y="3538538"/>
          <p14:tracePt t="43593" x="5227638" y="3538538"/>
          <p14:tracePt t="43599" x="5240338" y="3544888"/>
          <p14:tracePt t="43600" x="5246688" y="3544888"/>
          <p14:tracePt t="43605" x="5259388" y="3544888"/>
          <p14:tracePt t="43611" x="5278438" y="3544888"/>
          <p14:tracePt t="43617" x="5295900" y="3544888"/>
          <p14:tracePt t="43625" x="5321300" y="3544888"/>
          <p14:tracePt t="43630" x="5334000" y="3544888"/>
          <p14:tracePt t="43642" x="5365750" y="3544888"/>
          <p14:tracePt t="43648" x="5383213" y="3544888"/>
          <p14:tracePt t="43649" x="5389563" y="3544888"/>
          <p14:tracePt t="43654" x="5402263" y="3544888"/>
          <p14:tracePt t="43660" x="5414963" y="3544888"/>
          <p14:tracePt t="43661" x="5421313" y="3544888"/>
          <p14:tracePt t="43666" x="5434013" y="3544888"/>
          <p14:tracePt t="43672" x="5453063" y="3544888"/>
          <p14:tracePt t="43678" x="5472113" y="3544888"/>
          <p14:tracePt t="43684" x="5476875" y="3544888"/>
          <p14:tracePt t="43685" x="5489575" y="3544888"/>
          <p14:tracePt t="43690" x="5495925" y="3544888"/>
          <p14:tracePt t="43691" x="5502275" y="3544888"/>
          <p14:tracePt t="43696" x="5514975" y="3544888"/>
          <p14:tracePt t="43697" x="5521325" y="3544888"/>
          <p14:tracePt t="43702" x="5534025" y="3544888"/>
          <p14:tracePt t="43708" x="5546725" y="3544888"/>
          <p14:tracePt t="43714" x="5559425" y="3538538"/>
          <p14:tracePt t="43720" x="5572125" y="3538538"/>
          <p14:tracePt t="43726" x="5583238" y="3532188"/>
          <p14:tracePt t="43732" x="5595938" y="3532188"/>
          <p14:tracePt t="43739" x="5608638" y="3532188"/>
          <p14:tracePt t="43745" x="5621338" y="3532188"/>
          <p14:tracePt t="43751" x="5627688" y="3532188"/>
          <p14:tracePt t="43751" x="5627688" y="3525838"/>
          <p14:tracePt t="43757" x="5640388" y="3525838"/>
          <p14:tracePt t="43763" x="5646738" y="3525838"/>
          <p14:tracePt t="43769" x="5659438" y="3525838"/>
          <p14:tracePt t="43775" x="5665788" y="3519488"/>
          <p14:tracePt t="43781" x="5670550" y="3519488"/>
          <p14:tracePt t="43787" x="5676900" y="3519488"/>
          <p14:tracePt t="43793" x="5683250" y="3513138"/>
          <p14:tracePt t="43799" x="5689600" y="3513138"/>
          <p14:tracePt t="43800" x="5689600" y="3506788"/>
          <p14:tracePt t="43806" x="5695950" y="3506788"/>
          <p14:tracePt t="43815" x="5702300" y="3506788"/>
          <p14:tracePt t="43818" x="5702300" y="3500438"/>
          <p14:tracePt t="43823" x="5708650" y="3500438"/>
          <p14:tracePt t="43831" x="5715000" y="3500438"/>
          <p14:tracePt t="43835" x="5715000" y="3494088"/>
          <p14:tracePt t="43841" x="5721350" y="3494088"/>
          <p14:tracePt t="43848" x="5721350" y="3487738"/>
          <p14:tracePt t="43854" x="5727700" y="3481388"/>
          <p14:tracePt t="43860" x="5734050" y="3475038"/>
          <p14:tracePt t="43867" x="5740400" y="3475038"/>
          <p14:tracePt t="43872" x="5740400" y="3470275"/>
          <p14:tracePt t="43878" x="5740400" y="3463925"/>
          <p14:tracePt t="43884" x="5746750" y="3463925"/>
          <p14:tracePt t="43890" x="5746750" y="3457575"/>
          <p14:tracePt t="43896" x="5746750" y="3451225"/>
          <p14:tracePt t="43902" x="5746750" y="3444875"/>
          <p14:tracePt t="43914" x="5746750" y="3438525"/>
          <p14:tracePt t="43922" x="5746750" y="3432175"/>
          <p14:tracePt t="43923" x="5753100" y="3432175"/>
          <p14:tracePt t="43929" x="5753100" y="3425825"/>
          <p14:tracePt t="43937" x="5753100" y="3419475"/>
          <p14:tracePt t="43950" x="5753100" y="3413125"/>
          <p14:tracePt t="43960" x="5753100" y="3406775"/>
          <p14:tracePt t="43968" x="5753100" y="3400425"/>
          <p14:tracePt t="43986" x="5753100" y="3394075"/>
          <p14:tracePt t="43993" x="5746750" y="3394075"/>
          <p14:tracePt t="43999" x="5746750" y="3387725"/>
          <p14:tracePt t="44008" x="5740400" y="3387725"/>
          <p14:tracePt t="44012" x="5734050" y="3387725"/>
          <p14:tracePt t="44015" x="5734050" y="3382963"/>
          <p14:tracePt t="44018" x="5734050" y="3376613"/>
          <p14:tracePt t="44023" x="5727700" y="3376613"/>
          <p14:tracePt t="44029" x="5727700" y="3370263"/>
          <p14:tracePt t="44035" x="5721350" y="3370263"/>
          <p14:tracePt t="44042" x="5715000" y="3363913"/>
          <p14:tracePt t="44049" x="5708650" y="3363913"/>
          <p14:tracePt t="44053" x="5702300" y="3357563"/>
          <p14:tracePt t="44060" x="5702300" y="3351213"/>
          <p14:tracePt t="44066" x="5695950" y="3351213"/>
          <p14:tracePt t="44078" x="5695950" y="3344863"/>
          <p14:tracePt t="44082" x="5689600" y="3344863"/>
          <p14:tracePt t="44094" x="5689600" y="3338513"/>
          <p14:tracePt t="44096" x="5683250" y="3338513"/>
          <p14:tracePt t="44101" x="5676900" y="3338513"/>
          <p14:tracePt t="44102" x="5676900" y="3332163"/>
          <p14:tracePt t="44108" x="5670550" y="3325813"/>
          <p14:tracePt t="44114" x="5670550" y="3319463"/>
          <p14:tracePt t="44115" x="5670550" y="3313113"/>
          <p14:tracePt t="44116" x="5665788" y="3313113"/>
          <p14:tracePt t="44120" x="5665788" y="3306763"/>
          <p14:tracePt t="44126" x="5659438" y="3294063"/>
          <p14:tracePt t="44132" x="5653088" y="3289300"/>
          <p14:tracePt t="44138" x="5646738" y="3276600"/>
          <p14:tracePt t="44139" x="5646738" y="3270250"/>
          <p14:tracePt t="44144" x="5646738" y="3263900"/>
          <p14:tracePt t="44145" x="5646738" y="3257550"/>
          <p14:tracePt t="44150" x="5640388" y="3244850"/>
          <p14:tracePt t="44151" x="5634038" y="3244850"/>
          <p14:tracePt t="44156" x="5627688" y="3225800"/>
          <p14:tracePt t="44157" x="5627688" y="3219450"/>
          <p14:tracePt t="44163" x="5614988" y="3195638"/>
          <p14:tracePt t="44169" x="5602288" y="3176588"/>
          <p14:tracePt t="44175" x="5589588" y="3151188"/>
          <p14:tracePt t="44176" x="5583238" y="3151188"/>
          <p14:tracePt t="44181" x="5572125" y="3132138"/>
          <p14:tracePt t="44182" x="5572125" y="3119438"/>
          <p14:tracePt t="44187" x="5553075" y="3108325"/>
          <p14:tracePt t="44188" x="5553075" y="3101975"/>
          <p14:tracePt t="44189" x="5546725" y="3095625"/>
          <p14:tracePt t="44194" x="5527675" y="3076575"/>
          <p14:tracePt t="44199" x="5514975" y="3057525"/>
          <p14:tracePt t="44200" x="5508625" y="3051175"/>
          <p14:tracePt t="44205" x="5489575" y="3038475"/>
          <p14:tracePt t="44206" x="5483225" y="3032125"/>
          <p14:tracePt t="44211" x="5459413" y="3021013"/>
          <p14:tracePt t="44212" x="5459413" y="3014663"/>
          <p14:tracePt t="44217" x="5440363" y="2995613"/>
          <p14:tracePt t="44223" x="5421313" y="2982913"/>
          <p14:tracePt t="44224" x="5408613" y="2982913"/>
          <p14:tracePt t="44225" x="5408613" y="2976563"/>
          <p14:tracePt t="44229" x="5389563" y="2970213"/>
          <p14:tracePt t="44230" x="5389563" y="2963863"/>
          <p14:tracePt t="44235" x="5372100" y="2957513"/>
          <p14:tracePt t="44236" x="5365750" y="2957513"/>
          <p14:tracePt t="44241" x="5346700" y="2944813"/>
          <p14:tracePt t="44242" x="5340350" y="2938463"/>
          <p14:tracePt t="44243" x="5334000" y="2938463"/>
          <p14:tracePt t="44247" x="5321300" y="2932113"/>
          <p14:tracePt t="44248" x="5308600" y="2927350"/>
          <p14:tracePt t="44253" x="5278438" y="2921000"/>
          <p14:tracePt t="44260" x="5227638" y="2901950"/>
          <p14:tracePt t="44261" x="5221288" y="2901950"/>
          <p14:tracePt t="44265" x="5195888" y="2889250"/>
          <p14:tracePt t="44266" x="5191125" y="2889250"/>
          <p14:tracePt t="44272" x="5146675" y="2882900"/>
          <p14:tracePt t="44278" x="5102225" y="2870200"/>
          <p14:tracePt t="44284" x="5046663" y="2870200"/>
          <p14:tracePt t="44285" x="5040313" y="2870200"/>
          <p14:tracePt t="44290" x="4997450" y="2863850"/>
          <p14:tracePt t="44291" x="4991100" y="2863850"/>
          <p14:tracePt t="44291" x="4984750" y="2863850"/>
          <p14:tracePt t="44296" x="4953000" y="2857500"/>
          <p14:tracePt t="44297" x="4933950" y="2857500"/>
          <p14:tracePt t="44302" x="4891088" y="2857500"/>
          <p14:tracePt t="44303" x="4878388" y="2857500"/>
          <p14:tracePt t="44308" x="4846638" y="2857500"/>
          <p14:tracePt t="44309" x="4827588" y="2857500"/>
          <p14:tracePt t="44314" x="4791075" y="2857500"/>
          <p14:tracePt t="44315" x="4772025" y="2857500"/>
          <p14:tracePt t="44320" x="4733925" y="2857500"/>
          <p14:tracePt t="44321" x="4727575" y="2857500"/>
          <p14:tracePt t="44327" x="4684713" y="2857500"/>
          <p14:tracePt t="44332" x="4640263" y="2857500"/>
          <p14:tracePt t="44333" x="4633913" y="2857500"/>
          <p14:tracePt t="44334" x="4627563" y="2857500"/>
          <p14:tracePt t="44338" x="4603750" y="2857500"/>
          <p14:tracePt t="44339" x="4597400" y="2863850"/>
          <p14:tracePt t="44339" x="4591050" y="2863850"/>
          <p14:tracePt t="44344" x="4552950" y="2863850"/>
          <p14:tracePt t="44351" x="4522788" y="2870200"/>
          <p14:tracePt t="44351" x="4516438" y="2870200"/>
          <p14:tracePt t="44356" x="4491038" y="2876550"/>
          <p14:tracePt t="44357" x="4484688" y="2876550"/>
          <p14:tracePt t="44362" x="4465638" y="2882900"/>
          <p14:tracePt t="44363" x="4459288" y="2882900"/>
          <p14:tracePt t="44369" x="4429125" y="2882900"/>
          <p14:tracePt t="44375" x="4410075" y="2895600"/>
          <p14:tracePt t="44376" x="4403725" y="2895600"/>
          <p14:tracePt t="44381" x="4384675" y="2901950"/>
          <p14:tracePt t="44388" x="4352925" y="2908300"/>
          <p14:tracePt t="44393" x="4333875" y="2914650"/>
          <p14:tracePt t="44405" x="4284663" y="2932113"/>
          <p14:tracePt t="44411" x="4252913" y="2951163"/>
          <p14:tracePt t="44412" x="4246563" y="2951163"/>
          <p14:tracePt t="44417" x="4222750" y="2963863"/>
          <p14:tracePt t="44418" x="4216400" y="2970213"/>
          <p14:tracePt t="44423" x="4191000" y="2982913"/>
          <p14:tracePt t="44424" x="4191000" y="2989263"/>
          <p14:tracePt t="44429" x="4165600" y="2995613"/>
          <p14:tracePt t="44430" x="4159250" y="3001963"/>
          <p14:tracePt t="44431" x="4159250" y="3008313"/>
          <p14:tracePt t="44435" x="4146550" y="3021013"/>
          <p14:tracePt t="44436" x="4141788" y="3021013"/>
          <p14:tracePt t="44441" x="4129088" y="3038475"/>
          <p14:tracePt t="44442" x="4122738" y="3038475"/>
          <p14:tracePt t="44443" x="4122738" y="3051175"/>
          <p14:tracePt t="44444" x="4116388" y="3051175"/>
          <p14:tracePt t="44447" x="4110038" y="3057525"/>
          <p14:tracePt t="44448" x="4110038" y="3063875"/>
          <p14:tracePt t="44449" x="4103688" y="3070225"/>
          <p14:tracePt t="44453" x="4097338" y="3082925"/>
          <p14:tracePt t="44459" x="4084638" y="3108325"/>
          <p14:tracePt t="44465" x="4078288" y="3125788"/>
          <p14:tracePt t="44472" x="4065588" y="3157538"/>
          <p14:tracePt t="44478" x="4059238" y="3170238"/>
          <p14:tracePt t="44484" x="4059238" y="3189288"/>
          <p14:tracePt t="44490" x="4059238" y="3206750"/>
          <p14:tracePt t="44496" x="4059238" y="3213100"/>
          <p14:tracePt t="44497" x="4059238" y="3219450"/>
          <p14:tracePt t="44502" x="4059238" y="3225800"/>
          <p14:tracePt t="44508" x="4059238" y="3238500"/>
          <p14:tracePt t="44509" x="4059238" y="3244850"/>
          <p14:tracePt t="44515" x="4059238" y="3263900"/>
          <p14:tracePt t="44516" x="4065588" y="3263900"/>
          <p14:tracePt t="44520" x="4071938" y="3270250"/>
          <p14:tracePt t="44521" x="4078288" y="3282950"/>
          <p14:tracePt t="44526" x="4084638" y="3294063"/>
          <p14:tracePt t="44527" x="4090988" y="3294063"/>
          <p14:tracePt t="44528" x="4090988" y="3300413"/>
          <p14:tracePt t="44532" x="4103688" y="3313113"/>
          <p14:tracePt t="44533" x="4103688" y="3319463"/>
          <p14:tracePt t="44534" x="4110038" y="3319463"/>
          <p14:tracePt t="44538" x="4129088" y="3338513"/>
          <p14:tracePt t="44539" x="4135438" y="3344863"/>
          <p14:tracePt t="44540" x="4135438" y="3351213"/>
          <p14:tracePt t="44544" x="4152900" y="3363913"/>
          <p14:tracePt t="44545" x="4159250" y="3370263"/>
          <p14:tracePt t="44550" x="4178300" y="3387725"/>
          <p14:tracePt t="44551" x="4191000" y="3387725"/>
          <p14:tracePt t="44552" x="4191000" y="3394075"/>
          <p14:tracePt t="44553" x="4203700" y="3400425"/>
          <p14:tracePt t="44556" x="4216400" y="3413125"/>
          <p14:tracePt t="44557" x="4222750" y="3413125"/>
          <p14:tracePt t="44558" x="4229100" y="3419475"/>
          <p14:tracePt t="44562" x="4252913" y="3432175"/>
          <p14:tracePt t="44563" x="4259263" y="3438525"/>
          <p14:tracePt t="44568" x="4297363" y="3451225"/>
          <p14:tracePt t="44569" x="4303713" y="3457575"/>
          <p14:tracePt t="44575" x="4346575" y="3475038"/>
          <p14:tracePt t="44576" x="4359275" y="3481388"/>
          <p14:tracePt t="44577" x="4371975" y="3481388"/>
          <p14:tracePt t="44577" x="4378325" y="3487738"/>
          <p14:tracePt t="44580" x="4397375" y="3494088"/>
          <p14:tracePt t="44581" x="4410075" y="3494088"/>
          <p14:tracePt t="44593" x="4516438" y="3519488"/>
          <p14:tracePt t="44594" x="4527550" y="3525838"/>
          <p14:tracePt t="44599" x="4578350" y="3532188"/>
          <p14:tracePt t="44600" x="4591050" y="3532188"/>
          <p14:tracePt t="44605" x="4697413" y="3551238"/>
          <p14:tracePt t="44611" x="4791075" y="3557588"/>
          <p14:tracePt t="44612" x="4803775" y="3557588"/>
          <p14:tracePt t="44617" x="4872038" y="3563938"/>
          <p14:tracePt t="44618" x="4884738" y="3563938"/>
          <p14:tracePt t="44623" x="4978400" y="3568700"/>
          <p14:tracePt t="44624" x="4991100" y="3568700"/>
          <p14:tracePt t="44625" x="5008563" y="3568700"/>
          <p14:tracePt t="44629" x="5078413" y="3568700"/>
          <p14:tracePt t="44630" x="5095875" y="3568700"/>
          <p14:tracePt t="44635" x="5165725" y="3568700"/>
          <p14:tracePt t="44636" x="5184775" y="3568700"/>
          <p14:tracePt t="44637" x="5195888" y="3568700"/>
          <p14:tracePt t="44638" x="5214938" y="3568700"/>
          <p14:tracePt t="44641" x="5265738" y="3568700"/>
          <p14:tracePt t="44641" x="5278438" y="3563938"/>
          <p14:tracePt t="44647" x="5378450" y="3551238"/>
          <p14:tracePt t="44648" x="5395913" y="3551238"/>
          <p14:tracePt t="44649" x="5408613" y="3544888"/>
          <p14:tracePt t="44653" x="5465763" y="3532188"/>
          <p14:tracePt t="44654" x="5476875" y="3532188"/>
          <p14:tracePt t="44659" x="5565775" y="3506788"/>
          <p14:tracePt t="44660" x="5576888" y="3500438"/>
          <p14:tracePt t="44661" x="5589588" y="3494088"/>
          <p14:tracePt t="44666" x="5659438" y="3475038"/>
          <p14:tracePt t="44671" x="5721350" y="3451225"/>
          <p14:tracePt t="44677" x="5795963" y="3425825"/>
          <p14:tracePt t="44678" x="5802313" y="3419475"/>
          <p14:tracePt t="44684" x="5876925" y="3394075"/>
          <p14:tracePt t="44690" x="5915025" y="3370263"/>
          <p14:tracePt t="44696" x="5957888" y="3344863"/>
          <p14:tracePt t="44697" x="5970588" y="3338513"/>
          <p14:tracePt t="44702" x="6008688" y="3313113"/>
          <p14:tracePt t="44703" x="6015038" y="3300413"/>
          <p14:tracePt t="44708" x="6040438" y="3276600"/>
          <p14:tracePt t="44709" x="6046788" y="3263900"/>
          <p14:tracePt t="44714" x="6070600" y="3238500"/>
          <p14:tracePt t="44715" x="6083300" y="3219450"/>
          <p14:tracePt t="44716" x="6083300" y="3213100"/>
          <p14:tracePt t="44720" x="6108700" y="3195638"/>
          <p14:tracePt t="44721" x="6115050" y="3170238"/>
          <p14:tracePt t="44726" x="6145213" y="3125788"/>
          <p14:tracePt t="44727" x="6151563" y="3119438"/>
          <p14:tracePt t="44732" x="6170613" y="3063875"/>
          <p14:tracePt t="44733" x="6176963" y="3051175"/>
          <p14:tracePt t="44738" x="6202363" y="3001963"/>
          <p14:tracePt t="44739" x="6202363" y="2989263"/>
          <p14:tracePt t="44744" x="6221413" y="2938463"/>
          <p14:tracePt t="44745" x="6234113" y="2921000"/>
          <p14:tracePt t="44750" x="6245225" y="2870200"/>
          <p14:tracePt t="44751" x="6251575" y="2863850"/>
          <p14:tracePt t="44752" x="6251575" y="2840038"/>
          <p14:tracePt t="44756" x="6270625" y="2789238"/>
          <p14:tracePt t="44757" x="6270625" y="2776538"/>
          <p14:tracePt t="44757" x="6270625" y="2770188"/>
          <p14:tracePt t="44762" x="6283325" y="2727325"/>
          <p14:tracePt t="44763" x="6283325" y="2720975"/>
          <p14:tracePt t="44768" x="6289675" y="2659063"/>
          <p14:tracePt t="44769" x="6296025" y="2652713"/>
          <p14:tracePt t="44770" x="6296025" y="2640013"/>
          <p14:tracePt t="44771" x="6296025" y="2627313"/>
          <p14:tracePt t="44775" x="6296025" y="2576513"/>
          <p14:tracePt t="44781" x="6296025" y="2520950"/>
          <p14:tracePt t="44781" x="6296025" y="2514600"/>
          <p14:tracePt t="44787" x="6296025" y="2446338"/>
          <p14:tracePt t="44788" x="6296025" y="2439988"/>
          <p14:tracePt t="44793" x="6283325" y="2365375"/>
          <p14:tracePt t="44799" x="6264275" y="2297113"/>
          <p14:tracePt t="44800" x="6257925" y="2284413"/>
          <p14:tracePt t="44805" x="6238875" y="2233613"/>
          <p14:tracePt t="44805" x="6238875" y="2227263"/>
          <p14:tracePt t="44811" x="6215063" y="2165350"/>
          <p14:tracePt t="44812" x="6208713" y="2159000"/>
          <p14:tracePt t="44817" x="6183313" y="2103438"/>
          <p14:tracePt t="44818" x="6170613" y="2078038"/>
          <p14:tracePt t="44823" x="6140450" y="2028825"/>
          <p14:tracePt t="44824" x="6134100" y="2022475"/>
          <p14:tracePt t="44824" x="6121400" y="2003425"/>
          <p14:tracePt t="44829" x="6083300" y="1965325"/>
          <p14:tracePt t="44830" x="6076950" y="1952625"/>
          <p14:tracePt t="44831" x="6070600" y="1939925"/>
          <p14:tracePt t="44835" x="6034088" y="1903413"/>
          <p14:tracePt t="44836" x="6021388" y="1890713"/>
          <p14:tracePt t="44841" x="5957888" y="1847850"/>
          <p14:tracePt t="44842" x="5946775" y="1828800"/>
          <p14:tracePt t="44847" x="5889625" y="1797050"/>
          <p14:tracePt t="44848" x="5876925" y="1784350"/>
          <p14:tracePt t="44853" x="5821363" y="1754188"/>
          <p14:tracePt t="44854" x="5802313" y="1747838"/>
          <p14:tracePt t="44855" x="5795963" y="1741488"/>
          <p14:tracePt t="44859" x="5740400" y="1716088"/>
          <p14:tracePt t="44860" x="5721350" y="1709738"/>
          <p14:tracePt t="44861" x="5708650" y="1703388"/>
          <p14:tracePt t="44865" x="5659438" y="1677988"/>
          <p14:tracePt t="44866" x="5646738" y="1677988"/>
          <p14:tracePt t="44871" x="5595938" y="1654175"/>
          <p14:tracePt t="44872" x="5576888" y="1647825"/>
          <p14:tracePt t="44877" x="5521325" y="1635125"/>
          <p14:tracePt t="44878" x="5508625" y="1628775"/>
          <p14:tracePt t="44883" x="5440363" y="1616075"/>
          <p14:tracePt t="44884" x="5434013" y="1609725"/>
          <p14:tracePt t="44890" x="5365750" y="1597025"/>
          <p14:tracePt t="44896" x="5314950" y="1590675"/>
          <p14:tracePt t="44897" x="5302250" y="1590675"/>
          <p14:tracePt t="44902" x="5246688" y="1573213"/>
          <p14:tracePt t="44908" x="5191125" y="1573213"/>
          <p14:tracePt t="44914" x="5127625" y="1560513"/>
          <p14:tracePt t="44915" x="5121275" y="1560513"/>
          <p14:tracePt t="44916" x="5108575" y="1560513"/>
          <p14:tracePt t="44920" x="5053013" y="1554163"/>
          <p14:tracePt t="44921" x="5046663" y="1554163"/>
          <p14:tracePt t="44926" x="4997450" y="1554163"/>
          <p14:tracePt t="44927" x="4991100" y="1554163"/>
          <p14:tracePt t="44928" x="4978400" y="1554163"/>
          <p14:tracePt t="44932" x="4940300" y="1554163"/>
          <p14:tracePt t="44933" x="4927600" y="1554163"/>
          <p14:tracePt t="44934" x="4914900" y="1554163"/>
          <p14:tracePt t="44938" x="4872038" y="1554163"/>
          <p14:tracePt t="44939" x="4859338" y="1554163"/>
          <p14:tracePt t="44939" x="4852988" y="1554163"/>
          <p14:tracePt t="44944" x="4803775" y="1554163"/>
          <p14:tracePt t="44945" x="4791075" y="1554163"/>
          <p14:tracePt t="44946" x="4784725" y="1554163"/>
          <p14:tracePt t="44947" x="4772025" y="1554163"/>
          <p14:tracePt t="44950" x="4733925" y="1554163"/>
          <p14:tracePt t="44951" x="4727575" y="1554163"/>
          <p14:tracePt t="44956" x="4665663" y="1560513"/>
          <p14:tracePt t="44957" x="4652963" y="1566863"/>
          <p14:tracePt t="44958" x="4640263" y="1566863"/>
          <p14:tracePt t="44959" x="4627563" y="1566863"/>
          <p14:tracePt t="44962" x="4591050" y="1566863"/>
          <p14:tracePt t="44963" x="4578350" y="1566863"/>
          <p14:tracePt t="44963" x="4565650" y="1573213"/>
          <p14:tracePt t="44968" x="4527550" y="1579563"/>
          <p14:tracePt t="44969" x="4510088" y="1579563"/>
          <p14:tracePt t="44974" x="4440238" y="1584325"/>
          <p14:tracePt t="44980" x="4371975" y="1597025"/>
          <p14:tracePt t="44981" x="4359275" y="1597025"/>
          <p14:tracePt t="44986" x="4316413" y="1616075"/>
          <p14:tracePt t="44987" x="4303713" y="1616075"/>
          <p14:tracePt t="44992" x="4259263" y="1622425"/>
          <p14:tracePt t="44993" x="4252913" y="1622425"/>
          <p14:tracePt t="44999" x="4203700" y="1641475"/>
          <p14:tracePt t="45005" x="4165600" y="1654175"/>
          <p14:tracePt t="45006" x="4159250" y="1660525"/>
          <p14:tracePt t="45011" x="4122738" y="1671638"/>
          <p14:tracePt t="45012" x="4110038" y="1671638"/>
          <p14:tracePt t="45017" x="4078288" y="1684338"/>
          <p14:tracePt t="45018" x="4071938" y="1690688"/>
          <p14:tracePt t="45023" x="4041775" y="1703388"/>
          <p14:tracePt t="45024" x="4035425" y="1703388"/>
          <p14:tracePt t="45029" x="4003675" y="1716088"/>
          <p14:tracePt t="45030" x="3990975" y="1722438"/>
          <p14:tracePt t="45035" x="3971925" y="1735138"/>
          <p14:tracePt t="45035" x="3952875" y="1741488"/>
          <p14:tracePt t="45036" x="3941763" y="1747838"/>
          <p14:tracePt t="45041" x="3922713" y="1758950"/>
          <p14:tracePt t="45042" x="3910013" y="1765300"/>
          <p14:tracePt t="45047" x="3878263" y="1790700"/>
          <p14:tracePt t="45048" x="3871913" y="1790700"/>
          <p14:tracePt t="45049" x="3859213" y="1790700"/>
          <p14:tracePt t="45050" x="3854450" y="1803400"/>
          <p14:tracePt t="45053" x="3848100" y="1803400"/>
          <p14:tracePt t="45054" x="3829050" y="1816100"/>
          <p14:tracePt t="45055" x="3829050" y="1822450"/>
          <p14:tracePt t="45059" x="3797300" y="1841500"/>
          <p14:tracePt t="45060" x="3797300" y="1847850"/>
          <p14:tracePt t="45065" x="3760788" y="1871663"/>
          <p14:tracePt t="45066" x="3754438" y="1878013"/>
          <p14:tracePt t="45071" x="3729038" y="1903413"/>
          <p14:tracePt t="45072" x="3722688" y="1916113"/>
          <p14:tracePt t="45077" x="3697288" y="1935163"/>
          <p14:tracePt t="45078" x="3690938" y="1946275"/>
          <p14:tracePt t="45079" x="3684588" y="1946275"/>
          <p14:tracePt t="45083" x="3671888" y="1971675"/>
          <p14:tracePt t="45089" x="3654425" y="1997075"/>
          <p14:tracePt t="45090" x="3654425" y="2003425"/>
          <p14:tracePt t="45096" x="3635375" y="2033588"/>
          <p14:tracePt t="45097" x="3629025" y="2046288"/>
          <p14:tracePt t="45102" x="3616325" y="2071688"/>
          <p14:tracePt t="45108" x="3609975" y="2103438"/>
          <p14:tracePt t="45114" x="3603625" y="2133600"/>
          <p14:tracePt t="45115" x="3603625" y="2139950"/>
          <p14:tracePt t="45116" x="3597275" y="2139950"/>
          <p14:tracePt t="45120" x="3597275" y="2159000"/>
          <p14:tracePt t="45126" x="3590925" y="2184400"/>
          <p14:tracePt t="45132" x="3590925" y="2203450"/>
          <p14:tracePt t="45138" x="3590925" y="2214563"/>
          <p14:tracePt t="45139" x="3590925" y="2220913"/>
          <p14:tracePt t="45144" x="3590925" y="2233613"/>
          <p14:tracePt t="45150" x="3597275" y="2246313"/>
          <p14:tracePt t="45156" x="3603625" y="2259013"/>
          <p14:tracePt t="45163" x="3616325" y="2265363"/>
          <p14:tracePt t="45168" x="3622675" y="2278063"/>
          <p14:tracePt t="45169" x="3629025" y="2278063"/>
          <p14:tracePt t="45174" x="3635375" y="2290763"/>
          <p14:tracePt t="45175" x="3648075" y="2290763"/>
          <p14:tracePt t="45180" x="3660775" y="2301875"/>
          <p14:tracePt t="45181" x="3667125" y="2301875"/>
          <p14:tracePt t="45182" x="3671888" y="2308225"/>
          <p14:tracePt t="45186" x="3690938" y="2320925"/>
          <p14:tracePt t="45187" x="3703638" y="2327275"/>
          <p14:tracePt t="45192" x="3729038" y="2339975"/>
          <p14:tracePt t="45194" x="3748088" y="2346325"/>
          <p14:tracePt t="45198" x="3771900" y="2359025"/>
          <p14:tracePt t="45199" x="3771900" y="2365375"/>
          <p14:tracePt t="45205" x="3816350" y="2378075"/>
          <p14:tracePt t="45205" x="3822700" y="2384425"/>
          <p14:tracePt t="45211" x="3871913" y="2408238"/>
          <p14:tracePt t="45217" x="3935413" y="2433638"/>
          <p14:tracePt t="45223" x="3990975" y="2452688"/>
          <p14:tracePt t="45224" x="3997325" y="2459038"/>
          <p14:tracePt t="45225" x="4010025" y="2459038"/>
          <p14:tracePt t="45226" x="4016375" y="2465388"/>
          <p14:tracePt t="45229" x="4052888" y="2478088"/>
          <p14:tracePt t="45229" x="4059238" y="2478088"/>
          <p14:tracePt t="45230" x="4065588" y="2482850"/>
          <p14:tracePt t="45235" x="4129088" y="2501900"/>
          <p14:tracePt t="45241" x="4203700" y="2527300"/>
          <p14:tracePt t="45242" x="4210050" y="2533650"/>
          <p14:tracePt t="45247" x="4271963" y="2552700"/>
          <p14:tracePt t="45248" x="4303713" y="2565400"/>
          <p14:tracePt t="45253" x="4365625" y="2582863"/>
          <p14:tracePt t="45254" x="4384675" y="2589213"/>
          <p14:tracePt t="45256" x="4416425" y="2595563"/>
          <p14:tracePt t="45259" x="4452938" y="2608263"/>
          <p14:tracePt t="45260" x="4471988" y="2608263"/>
          <p14:tracePt t="45265" x="4559300" y="2640013"/>
          <p14:tracePt t="45266" x="4578350" y="2646363"/>
          <p14:tracePt t="45271" x="4659313" y="2663825"/>
          <p14:tracePt t="45272" x="4665663" y="2663825"/>
          <p14:tracePt t="45273" x="4691063" y="2663825"/>
          <p14:tracePt t="45277" x="4733925" y="2676525"/>
          <p14:tracePt t="45283" x="4872038" y="2701925"/>
          <p14:tracePt t="45290" x="4972050" y="2720975"/>
          <p14:tracePt t="45296" x="5053013" y="2733675"/>
          <p14:tracePt t="45296" x="5078413" y="2733675"/>
          <p14:tracePt t="45297" x="5095875" y="2740025"/>
          <p14:tracePt t="45298" x="5108575" y="2740025"/>
          <p14:tracePt t="45301" x="5153025" y="2746375"/>
          <p14:tracePt t="45308" x="5253038" y="2746375"/>
          <p14:tracePt t="45309" x="5278438" y="2746375"/>
          <p14:tracePt t="45310" x="5289550" y="2746375"/>
          <p14:tracePt t="45313" x="5327650" y="2746375"/>
          <p14:tracePt t="45320" x="5402263" y="2746375"/>
          <p14:tracePt t="45321" x="5427663" y="2740025"/>
          <p14:tracePt t="45326" x="5483225" y="2733675"/>
          <p14:tracePt t="45332" x="5553075" y="2714625"/>
          <p14:tracePt t="45338" x="5608638" y="2689225"/>
          <p14:tracePt t="45339" x="5621338" y="2682875"/>
          <p14:tracePt t="45344" x="5670550" y="2663825"/>
          <p14:tracePt t="45345" x="5676900" y="2659063"/>
          <p14:tracePt t="45346" x="5689600" y="2652713"/>
          <p14:tracePt t="45350" x="5715000" y="2633663"/>
          <p14:tracePt t="45356" x="5759450" y="2614613"/>
          <p14:tracePt t="45357" x="5764213" y="2608263"/>
          <p14:tracePt t="45362" x="5802313" y="2582863"/>
          <p14:tracePt t="45363" x="5808663" y="2582863"/>
          <p14:tracePt t="45368" x="5834063" y="2559050"/>
          <p14:tracePt t="45369" x="5846763" y="2552700"/>
          <p14:tracePt t="45374" x="5864225" y="2533650"/>
          <p14:tracePt t="45375" x="5876925" y="2533650"/>
          <p14:tracePt t="45376" x="5876925" y="2527300"/>
          <p14:tracePt t="45380" x="5889625" y="2514600"/>
          <p14:tracePt t="45381" x="5895975" y="2508250"/>
          <p14:tracePt t="45386" x="5915025" y="2489200"/>
          <p14:tracePt t="45387" x="5915025" y="2482850"/>
          <p14:tracePt t="45388" x="5921375" y="2482850"/>
          <p14:tracePt t="45392" x="5934075" y="2465388"/>
          <p14:tracePt t="45393" x="5946775" y="2459038"/>
          <p14:tracePt t="45398" x="5957888" y="2433638"/>
          <p14:tracePt t="45399" x="5964238" y="2427288"/>
          <p14:tracePt t="45404" x="5976938" y="2401888"/>
          <p14:tracePt t="45405" x="5983288" y="2395538"/>
          <p14:tracePt t="45411" x="5995988" y="2371725"/>
          <p14:tracePt t="45412" x="5995988" y="2365375"/>
          <p14:tracePt t="45413" x="5995988" y="2359025"/>
          <p14:tracePt t="45417" x="6002338" y="2339975"/>
          <p14:tracePt t="45423" x="6008688" y="2314575"/>
          <p14:tracePt t="45429" x="6015038" y="2290763"/>
          <p14:tracePt t="45435" x="6021388" y="2259013"/>
          <p14:tracePt t="45441" x="6021388" y="2239963"/>
          <p14:tracePt t="45447" x="6021388" y="2214563"/>
          <p14:tracePt t="45448" x="6015038" y="2209800"/>
          <p14:tracePt t="45453" x="6015038" y="2190750"/>
          <p14:tracePt t="45454" x="6015038" y="2184400"/>
          <p14:tracePt t="45459" x="6002338" y="2165350"/>
          <p14:tracePt t="45460" x="6002338" y="2159000"/>
          <p14:tracePt t="45465" x="5989638" y="2139950"/>
          <p14:tracePt t="45472" x="5964238" y="2109788"/>
          <p14:tracePt t="45473" x="5957888" y="2109788"/>
          <p14:tracePt t="45473" x="5957888" y="2097088"/>
          <p14:tracePt t="45477" x="5946775" y="2084388"/>
          <p14:tracePt t="45478" x="5940425" y="2078038"/>
          <p14:tracePt t="45479" x="5934075" y="2078038"/>
          <p14:tracePt t="45489" x="5857875" y="2022475"/>
          <p14:tracePt t="45490" x="5846763" y="2016125"/>
          <p14:tracePt t="45491" x="5840413" y="2009775"/>
          <p14:tracePt t="45495" x="5802313" y="1990725"/>
          <p14:tracePt t="45496" x="5783263" y="1984375"/>
          <p14:tracePt t="45501" x="5753100" y="1965325"/>
          <p14:tracePt t="45502" x="5727700" y="1958975"/>
          <p14:tracePt t="45503" x="5715000" y="1952625"/>
          <p14:tracePt t="45508" x="5646738" y="1928813"/>
          <p14:tracePt t="45509" x="5634038" y="1928813"/>
          <p14:tracePt t="45513" x="5576888" y="1909763"/>
          <p14:tracePt t="45514" x="5559425" y="1903413"/>
          <p14:tracePt t="45515" x="5546725" y="1903413"/>
          <p14:tracePt t="45519" x="5476875" y="1884363"/>
          <p14:tracePt t="45520" x="5459413" y="1878013"/>
          <p14:tracePt t="45521" x="5440363" y="1878013"/>
          <p14:tracePt t="45521" x="5421313" y="1871663"/>
          <p14:tracePt t="45526" x="5353050" y="1858963"/>
          <p14:tracePt t="45532" x="5227638" y="1828800"/>
          <p14:tracePt t="45538" x="5121275" y="1809750"/>
          <p14:tracePt t="45539" x="5102225" y="1809750"/>
          <p14:tracePt t="45544" x="5008563" y="1790700"/>
          <p14:tracePt t="45545" x="4984750" y="1784350"/>
          <p14:tracePt t="45550" x="4914900" y="1778000"/>
          <p14:tracePt t="45551" x="4872038" y="1771650"/>
          <p14:tracePt t="45556" x="4752975" y="1758950"/>
          <p14:tracePt t="45557" x="4733925" y="1758950"/>
          <p14:tracePt t="45558" x="4714875" y="1754188"/>
          <p14:tracePt t="45559" x="4697413" y="1754188"/>
          <p14:tracePt t="45562" x="4665663" y="1747838"/>
          <p14:tracePt t="45562" x="4646613" y="1747838"/>
          <p14:tracePt t="45563" x="4627563" y="1741488"/>
          <p14:tracePt t="45569" x="4516438" y="1735138"/>
          <p14:tracePt t="45574" x="4433888" y="1728788"/>
          <p14:tracePt t="45575" x="4422775" y="1728788"/>
          <p14:tracePt t="45580" x="4333875" y="1728788"/>
          <p14:tracePt t="45586" x="4240213" y="1728788"/>
          <p14:tracePt t="45587" x="4235450" y="1728788"/>
          <p14:tracePt t="45592" x="4178300" y="1728788"/>
          <p14:tracePt t="45593" x="4165600" y="1728788"/>
          <p14:tracePt t="45594" x="4152900" y="1728788"/>
          <p14:tracePt t="45599" x="4110038" y="1735138"/>
          <p14:tracePt t="45600" x="4084638" y="1741488"/>
          <p14:tracePt t="45601" x="4071938" y="1741488"/>
          <p14:tracePt t="45604" x="4041775" y="1754188"/>
          <p14:tracePt t="45605" x="4035425" y="1754188"/>
          <p14:tracePt t="45606" x="4022725" y="1758950"/>
          <p14:tracePt t="45610" x="3997325" y="1771650"/>
          <p14:tracePt t="45611" x="3984625" y="1778000"/>
          <p14:tracePt t="45612" x="3978275" y="1778000"/>
          <p14:tracePt t="45617" x="3948113" y="1797050"/>
          <p14:tracePt t="45623" x="3910013" y="1816100"/>
          <p14:tracePt t="45623" x="3897313" y="1822450"/>
          <p14:tracePt t="45629" x="3871913" y="1847850"/>
          <p14:tracePt t="45630" x="3865563" y="1852613"/>
          <p14:tracePt t="45635" x="3835400" y="1878013"/>
          <p14:tracePt t="45641" x="3810000" y="1916113"/>
          <p14:tracePt t="45642" x="3810000" y="1922463"/>
          <p14:tracePt t="45647" x="3784600" y="1946275"/>
          <p14:tracePt t="45648" x="3784600" y="1952625"/>
          <p14:tracePt t="45648" x="3771900" y="1971675"/>
          <p14:tracePt t="45653" x="3754438" y="1997075"/>
          <p14:tracePt t="45654" x="3754438" y="2003425"/>
          <p14:tracePt t="45659" x="3735388" y="2046288"/>
          <p14:tracePt t="45660" x="3729038" y="2058988"/>
          <p14:tracePt t="45660" x="3729038" y="2071688"/>
          <p14:tracePt t="45662" x="3722688" y="2078038"/>
          <p14:tracePt t="45665" x="3709988" y="2109788"/>
          <p14:tracePt t="45666" x="3709988" y="2116138"/>
          <p14:tracePt t="45671" x="3690938" y="2171700"/>
          <p14:tracePt t="45672" x="3690938" y="2178050"/>
          <p14:tracePt t="45677" x="3671888" y="2239963"/>
          <p14:tracePt t="45678" x="3671888" y="2252663"/>
          <p14:tracePt t="45683" x="3660775" y="2301875"/>
          <p14:tracePt t="45684" x="3654425" y="2308225"/>
          <p14:tracePt t="45689" x="3654425" y="2352675"/>
          <p14:tracePt t="45690" x="3654425" y="2359025"/>
          <p14:tracePt t="45695" x="3648075" y="2384425"/>
          <p14:tracePt t="45696" x="3641725" y="2390775"/>
          <p14:tracePt t="45701" x="3641725" y="2427288"/>
          <p14:tracePt t="45702" x="3641725" y="2433638"/>
          <p14:tracePt t="45707" x="3635375" y="2459038"/>
          <p14:tracePt t="45713" x="3635375" y="2482850"/>
          <p14:tracePt t="45714" x="3635375" y="2489200"/>
          <p14:tracePt t="45719" x="3635375" y="2508250"/>
          <p14:tracePt t="45720" x="3635375" y="2514600"/>
          <p14:tracePt t="45725" x="3641725" y="2533650"/>
          <p14:tracePt t="45732" x="3648075" y="2552700"/>
          <p14:tracePt t="45737" x="3660775" y="2571750"/>
          <p14:tracePt t="45744" x="3684588" y="2595563"/>
          <p14:tracePt t="45750" x="3709988" y="2620963"/>
          <p14:tracePt t="45756" x="3735388" y="2640013"/>
          <p14:tracePt t="45757" x="3735388" y="2646363"/>
          <p14:tracePt t="45757" x="3741738" y="2646363"/>
          <p14:tracePt t="45762" x="3765550" y="2670175"/>
          <p14:tracePt t="45768" x="3797300" y="2695575"/>
          <p14:tracePt t="45769" x="3803650" y="2695575"/>
          <p14:tracePt t="45774" x="3835400" y="2714625"/>
          <p14:tracePt t="45775" x="3841750" y="2720975"/>
          <p14:tracePt t="45775" x="3854450" y="2727325"/>
          <p14:tracePt t="45780" x="3878263" y="2746375"/>
          <p14:tracePt t="45781" x="3890963" y="2746375"/>
          <p14:tracePt t="45786" x="3922713" y="2763838"/>
          <p14:tracePt t="45787" x="3935413" y="2770188"/>
          <p14:tracePt t="45788" x="3948113" y="2776538"/>
          <p14:tracePt t="45792" x="3971925" y="2789238"/>
          <p14:tracePt t="45793" x="3990975" y="2795588"/>
          <p14:tracePt t="45798" x="4041775" y="2820988"/>
          <p14:tracePt t="45799" x="4048125" y="2820988"/>
          <p14:tracePt t="45800" x="4059238" y="2820988"/>
          <p14:tracePt t="45804" x="4090988" y="2833688"/>
          <p14:tracePt t="45805" x="4110038" y="2840038"/>
          <p14:tracePt t="45806" x="4122738" y="2844800"/>
          <p14:tracePt t="45810" x="4165600" y="2857500"/>
          <p14:tracePt t="45811" x="4178300" y="2863850"/>
          <p14:tracePt t="45816" x="4246563" y="2882900"/>
          <p14:tracePt t="45817" x="4259263" y="2889250"/>
          <p14:tracePt t="45822" x="4310063" y="2895600"/>
          <p14:tracePt t="45823" x="4329113" y="2895600"/>
          <p14:tracePt t="45828" x="4378325" y="2908300"/>
          <p14:tracePt t="45829" x="4391025" y="2908300"/>
          <p14:tracePt t="45835" x="4452938" y="2914650"/>
          <p14:tracePt t="45841" x="4503738" y="2914650"/>
          <p14:tracePt t="45841" x="4522788" y="2914650"/>
          <p14:tracePt t="45842" x="4527550" y="2914650"/>
          <p14:tracePt t="45847" x="4572000" y="2914650"/>
          <p14:tracePt t="45853" x="4616450" y="2914650"/>
          <p14:tracePt t="45861" x="4691063" y="2914650"/>
          <p14:tracePt t="45862" x="4703763" y="2914650"/>
          <p14:tracePt t="45865" x="4727575" y="2914650"/>
          <p14:tracePt t="45866" x="4733925" y="2914650"/>
          <p14:tracePt t="45877" x="4797425" y="2914650"/>
          <p14:tracePt t="45883" x="4827588" y="2901950"/>
          <p14:tracePt t="45889" x="4846638" y="2901950"/>
          <p14:tracePt t="45890" x="4852988" y="2901950"/>
          <p14:tracePt t="45895" x="4878388" y="2889250"/>
          <p14:tracePt t="45896" x="4884738" y="2889250"/>
          <p14:tracePt t="45901" x="4903788" y="2882900"/>
          <p14:tracePt t="45907" x="4914900" y="2882900"/>
          <p14:tracePt t="45908" x="4921250" y="2882900"/>
          <p14:tracePt t="45914" x="4933950" y="2876550"/>
          <p14:tracePt t="45919" x="4946650" y="2870200"/>
          <p14:tracePt t="45926" x="4953000" y="2870200"/>
          <p14:tracePt t="45931" x="4959350" y="2863850"/>
          <p14:tracePt t="45937" x="4965700" y="2857500"/>
          <p14:tracePt t="45944" x="4972050" y="2857500"/>
          <p14:tracePt t="45950" x="4978400" y="2857500"/>
          <p14:tracePt t="45958" x="4984750" y="2857500"/>
          <p14:tracePt t="45971" x="4991100" y="2857500"/>
          <p14:tracePt t="46654" x="4984750" y="2857500"/>
          <p14:tracePt t="46659" x="4978400" y="2857500"/>
          <p14:tracePt t="46662" x="4972050" y="2857500"/>
          <p14:tracePt t="46665" x="4965700" y="2857500"/>
          <p14:tracePt t="46671" x="4946650" y="2857500"/>
          <p14:tracePt t="46677" x="4921250" y="2857500"/>
          <p14:tracePt t="46683" x="4897438" y="2857500"/>
          <p14:tracePt t="46689" x="4865688" y="2863850"/>
          <p14:tracePt t="46695" x="4833938" y="2863850"/>
          <p14:tracePt t="46696" x="4827588" y="2863850"/>
          <p14:tracePt t="46701" x="4797425" y="2863850"/>
          <p14:tracePt t="46702" x="4791075" y="2863850"/>
          <p14:tracePt t="46707" x="4752975" y="2863850"/>
          <p14:tracePt t="46713" x="4710113" y="2870200"/>
          <p14:tracePt t="46714" x="4697413" y="2870200"/>
          <p14:tracePt t="46719" x="4652963" y="2870200"/>
          <p14:tracePt t="46720" x="4640263" y="2870200"/>
          <p14:tracePt t="46726" x="4584700" y="2870200"/>
          <p14:tracePt t="46731" x="4546600" y="2870200"/>
          <p14:tracePt t="46732" x="4533900" y="2870200"/>
          <p14:tracePt t="46737" x="4478338" y="2876550"/>
          <p14:tracePt t="46738" x="4465638" y="2876550"/>
          <p14:tracePt t="46743" x="4416425" y="2876550"/>
          <p14:tracePt t="46744" x="4397375" y="2876550"/>
          <p14:tracePt t="46745" x="4391025" y="2876550"/>
          <p14:tracePt t="46749" x="4352925" y="2876550"/>
          <p14:tracePt t="46750" x="4340225" y="2876550"/>
          <p14:tracePt t="46751" x="4333875" y="2876550"/>
          <p14:tracePt t="46755" x="4297363" y="2882900"/>
          <p14:tracePt t="46756" x="4284663" y="2882900"/>
          <p14:tracePt t="46761" x="4240213" y="2882900"/>
          <p14:tracePt t="46762" x="4222750" y="2882900"/>
          <p14:tracePt t="46763" x="4210050" y="2882900"/>
          <p14:tracePt t="46767" x="4171950" y="2882900"/>
          <p14:tracePt t="46768" x="4165600" y="2882900"/>
          <p14:tracePt t="46769" x="4152900" y="2882900"/>
          <p14:tracePt t="46773" x="4116388" y="2882900"/>
          <p14:tracePt t="46780" x="4065588" y="2882900"/>
          <p14:tracePt t="46785" x="4016375" y="2889250"/>
          <p14:tracePt t="46786" x="4003675" y="2889250"/>
          <p14:tracePt t="46792" x="3952875" y="2889250"/>
          <p14:tracePt t="46793" x="3941763" y="2889250"/>
          <p14:tracePt t="46798" x="3890963" y="2895600"/>
          <p14:tracePt t="46799" x="3878263" y="2895600"/>
          <p14:tracePt t="46804" x="3816350" y="2895600"/>
          <p14:tracePt t="46805" x="3797300" y="2895600"/>
          <p14:tracePt t="46810" x="3735388" y="2895600"/>
          <p14:tracePt t="46811" x="3722688" y="2895600"/>
          <p14:tracePt t="46816" x="3671888" y="2895600"/>
          <p14:tracePt t="46817" x="3660775" y="2895600"/>
          <p14:tracePt t="46822" x="3603625" y="2895600"/>
          <p14:tracePt t="46823" x="3597275" y="2895600"/>
          <p14:tracePt t="46828" x="3541713" y="2895600"/>
          <p14:tracePt t="46829" x="3535363" y="2895600"/>
          <p14:tracePt t="46834" x="3490913" y="2895600"/>
          <p14:tracePt t="46835" x="3478213" y="2895600"/>
          <p14:tracePt t="46840" x="3435350" y="2895600"/>
          <p14:tracePt t="46841" x="3429000" y="2895600"/>
          <p14:tracePt t="46846" x="3390900" y="2895600"/>
          <p14:tracePt t="46847" x="3379788" y="2895600"/>
          <p14:tracePt t="46848" x="3373438" y="2895600"/>
          <p14:tracePt t="46852" x="3348038" y="2895600"/>
          <p14:tracePt t="46858" x="3316288" y="2895600"/>
          <p14:tracePt t="46859" x="3303588" y="2895600"/>
          <p14:tracePt t="46864" x="3273425" y="2895600"/>
          <p14:tracePt t="46865" x="3260725" y="2895600"/>
          <p14:tracePt t="46870" x="3222625" y="2895600"/>
          <p14:tracePt t="46876" x="3186113" y="2895600"/>
          <p14:tracePt t="46877" x="3179763" y="2895600"/>
          <p14:tracePt t="46882" x="3148013" y="2895600"/>
          <p14:tracePt t="46883" x="3135313" y="2895600"/>
          <p14:tracePt t="46889" x="3103563" y="2895600"/>
          <p14:tracePt t="46889" x="3092450" y="2895600"/>
          <p14:tracePt t="46890" x="3086100" y="2901950"/>
          <p14:tracePt t="46895" x="3048000" y="2901950"/>
          <p14:tracePt t="46896" x="3028950" y="2908300"/>
          <p14:tracePt t="46901" x="3003550" y="2914650"/>
          <p14:tracePt t="46902" x="2986088" y="2914650"/>
          <p14:tracePt t="46907" x="2954338" y="2914650"/>
          <p14:tracePt t="46908" x="2947988" y="2921000"/>
          <p14:tracePt t="46913" x="2909888" y="2921000"/>
          <p14:tracePt t="46919" x="2879725" y="2927350"/>
          <p14:tracePt t="46925" x="2854325" y="2927350"/>
          <p14:tracePt t="46926" x="2847975" y="2927350"/>
          <p14:tracePt t="46931" x="2828925" y="2927350"/>
          <p14:tracePt t="46932" x="2822575" y="2927350"/>
          <p14:tracePt t="46937" x="2809875" y="2927350"/>
          <p14:tracePt t="46943" x="2798763" y="2927350"/>
          <p14:tracePt t="46949" x="2786063" y="2927350"/>
          <p14:tracePt t="46950" x="2779713" y="2927350"/>
          <p14:tracePt t="46955" x="2773363" y="2927350"/>
          <p14:tracePt t="46961" x="2767013" y="2927350"/>
          <p14:tracePt t="46967" x="2754313" y="2927350"/>
          <p14:tracePt t="46975" x="2747963" y="2927350"/>
          <p14:tracePt t="46982" x="2741613" y="2927350"/>
          <p14:tracePt t="46987" x="2735263" y="2927350"/>
          <p14:tracePt t="46993" x="2728913" y="2927350"/>
          <p14:tracePt t="47001" x="2722563" y="2927350"/>
          <p14:tracePt t="47009" x="2716213" y="2927350"/>
          <p14:tracePt t="47014" x="2711450" y="2927350"/>
          <p14:tracePt t="47029" x="2705100" y="2927350"/>
          <p14:tracePt t="47036" x="2698750" y="2927350"/>
          <p14:tracePt t="47043" x="2692400" y="2927350"/>
          <p14:tracePt t="47048" x="2686050" y="2927350"/>
          <p14:tracePt t="47050" x="2679700" y="2927350"/>
          <p14:tracePt t="47054" x="2673350" y="2927350"/>
          <p14:tracePt t="47058" x="2667000" y="2927350"/>
          <p14:tracePt t="47064" x="2647950" y="2927350"/>
          <p14:tracePt t="47071" x="2628900" y="2921000"/>
          <p14:tracePt t="47077" x="2611438" y="2921000"/>
          <p14:tracePt t="47082" x="2598738" y="2921000"/>
          <p14:tracePt t="47083" x="2592388" y="2921000"/>
          <p14:tracePt t="47089" x="2579688" y="2921000"/>
          <p14:tracePt t="47089" x="2579688" y="2914650"/>
          <p14:tracePt t="47090" x="2573338" y="2914650"/>
          <p14:tracePt t="47095" x="2560638" y="2914650"/>
          <p14:tracePt t="47100" x="2554288" y="2914650"/>
          <p14:tracePt t="47106" x="2547938" y="2914650"/>
          <p14:tracePt t="47113" x="2535238" y="2914650"/>
          <p14:tracePt t="47119" x="2528888" y="2914650"/>
          <p14:tracePt t="47125" x="2524125" y="2908300"/>
          <p14:tracePt t="47131" x="2505075" y="2908300"/>
          <p14:tracePt t="47137" x="2492375" y="2901950"/>
          <p14:tracePt t="47144" x="2479675" y="2895600"/>
          <p14:tracePt t="47149" x="2460625" y="2895600"/>
          <p14:tracePt t="47150" x="2454275" y="2895600"/>
          <p14:tracePt t="47155" x="2441575" y="2895600"/>
          <p14:tracePt t="47156" x="2435225" y="2895600"/>
          <p14:tracePt t="47161" x="2417763" y="2889250"/>
          <p14:tracePt t="47167" x="2392363" y="2882900"/>
          <p14:tracePt t="47173" x="2373313" y="2876550"/>
          <p14:tracePt t="47174" x="2366963" y="2876550"/>
          <p14:tracePt t="47179" x="2347913" y="2876550"/>
          <p14:tracePt t="47180" x="2341563" y="2876550"/>
          <p14:tracePt t="47185" x="2324100" y="2870200"/>
          <p14:tracePt t="47191" x="2305050" y="2863850"/>
          <p14:tracePt t="47197" x="2286000" y="2863850"/>
          <p14:tracePt t="47198" x="2286000" y="2857500"/>
          <p14:tracePt t="47204" x="2260600" y="2857500"/>
          <p14:tracePt t="47205" x="2254250" y="2857500"/>
          <p14:tracePt t="47210" x="2236788" y="2851150"/>
          <p14:tracePt t="47216" x="2224088" y="2844800"/>
          <p14:tracePt t="47222" x="2198688" y="2840038"/>
          <p14:tracePt t="47228" x="2179638" y="2840038"/>
          <p14:tracePt t="47234" x="2166938" y="2833688"/>
          <p14:tracePt t="47240" x="2154238" y="2833688"/>
          <p14:tracePt t="47241" x="2147888" y="2833688"/>
          <p14:tracePt t="47246" x="2143125" y="2833688"/>
          <p14:tracePt t="47252" x="2143125" y="2827338"/>
          <p14:tracePt t="47252" x="2136775" y="2827338"/>
          <p14:tracePt t="47276" x="2130425" y="2827338"/>
          <p14:tracePt t="47296" x="2124075" y="2827338"/>
          <p14:tracePt t="47310" x="2117725" y="2827338"/>
          <p14:tracePt t="47420" x="2117725" y="2820988"/>
          <p14:tracePt t="47421" x="2111375" y="2820988"/>
          <p14:tracePt t="47427" x="2105025" y="2814638"/>
          <p14:tracePt t="47433" x="2105025" y="2808288"/>
          <p14:tracePt t="47435" x="2098675" y="2808288"/>
          <p14:tracePt t="47440" x="2098675" y="2795588"/>
          <p14:tracePt t="47446" x="2092325" y="2782888"/>
          <p14:tracePt t="47447" x="2092325" y="2776538"/>
          <p14:tracePt t="47452" x="2085975" y="2770188"/>
          <p14:tracePt t="47453" x="2085975" y="2757488"/>
          <p14:tracePt t="47453" x="2079625" y="2757488"/>
          <p14:tracePt t="47458" x="2079625" y="2752725"/>
          <p14:tracePt t="47459" x="2079625" y="2746375"/>
          <p14:tracePt t="47464" x="2073275" y="2727325"/>
          <p14:tracePt t="47470" x="2066925" y="2708275"/>
          <p14:tracePt t="47471" x="2066925" y="2701925"/>
          <p14:tracePt t="47476" x="2060575" y="2682875"/>
          <p14:tracePt t="47482" x="2060575" y="2659063"/>
          <p14:tracePt t="47483" x="2054225" y="2659063"/>
          <p14:tracePt t="47484" x="2054225" y="2652713"/>
          <p14:tracePt t="47488" x="2047875" y="2640013"/>
          <p14:tracePt t="47489" x="2047875" y="2633663"/>
          <p14:tracePt t="47490" x="2047875" y="2627313"/>
          <p14:tracePt t="47494" x="2047875" y="2614613"/>
          <p14:tracePt t="47500" x="2043113" y="2589213"/>
          <p14:tracePt t="47501" x="2043113" y="2582863"/>
          <p14:tracePt t="47506" x="2043113" y="2571750"/>
          <p14:tracePt t="47513" x="2043113" y="2552700"/>
          <p14:tracePt t="47519" x="2043113" y="2527300"/>
          <p14:tracePt t="47525" x="2043113" y="2514600"/>
          <p14:tracePt t="47537" x="2043113" y="2482850"/>
          <p14:tracePt t="47543" x="2043113" y="2478088"/>
          <p14:tracePt t="47549" x="2043113" y="2465388"/>
          <p14:tracePt t="47550" x="2043113" y="2459038"/>
          <p14:tracePt t="47555" x="2043113" y="2452688"/>
          <p14:tracePt t="47556" x="2043113" y="2446338"/>
          <p14:tracePt t="47561" x="2047875" y="2439988"/>
          <p14:tracePt t="47567" x="2054225" y="2427288"/>
          <p14:tracePt t="47573" x="2060575" y="2414588"/>
          <p14:tracePt t="47579" x="2066925" y="2408238"/>
          <p14:tracePt t="47585" x="2073275" y="2395538"/>
          <p14:tracePt t="47591" x="2079625" y="2384425"/>
          <p14:tracePt t="47592" x="2085975" y="2384425"/>
          <p14:tracePt t="47597" x="2092325" y="2371725"/>
          <p14:tracePt t="47603" x="2105025" y="2359025"/>
          <p14:tracePt t="47609" x="2117725" y="2346325"/>
          <p14:tracePt t="47615" x="2136775" y="2327275"/>
          <p14:tracePt t="47622" x="2147888" y="2314575"/>
          <p14:tracePt t="47628" x="2160588" y="2301875"/>
          <p14:tracePt t="47633" x="2179638" y="2284413"/>
          <p14:tracePt t="47640" x="2192338" y="2278063"/>
          <p14:tracePt t="47641" x="2192338" y="2271713"/>
          <p14:tracePt t="47646" x="2211388" y="2265363"/>
          <p14:tracePt t="47647" x="2211388" y="2259013"/>
          <p14:tracePt t="47652" x="2224088" y="2252663"/>
          <p14:tracePt t="47659" x="2241550" y="2246313"/>
          <p14:tracePt t="47664" x="2254250" y="2239963"/>
          <p14:tracePt t="47665" x="2260600" y="2239963"/>
          <p14:tracePt t="47676" x="2286000" y="2227263"/>
          <p14:tracePt t="47682" x="2305050" y="2227263"/>
          <p14:tracePt t="47683" x="2305050" y="2220913"/>
          <p14:tracePt t="47684" x="2311400" y="2220913"/>
          <p14:tracePt t="47688" x="2317750" y="2220913"/>
          <p14:tracePt t="47689" x="2324100" y="2220913"/>
          <p14:tracePt t="47694" x="2335213" y="2214563"/>
          <p14:tracePt t="47695" x="2341563" y="2214563"/>
          <p14:tracePt t="47700" x="2354263" y="2214563"/>
          <p14:tracePt t="47701" x="2360613" y="2209800"/>
          <p14:tracePt t="47706" x="2373313" y="2209800"/>
          <p14:tracePt t="47707" x="2379663" y="2209800"/>
          <p14:tracePt t="47712" x="2392363" y="2209800"/>
          <p14:tracePt t="47713" x="2398713" y="2209800"/>
          <p14:tracePt t="47719" x="2411413" y="2209800"/>
          <p14:tracePt t="47720" x="2417763" y="2209800"/>
          <p14:tracePt t="47725" x="2428875" y="2209800"/>
          <p14:tracePt t="47731" x="2447925" y="2209800"/>
          <p14:tracePt t="47737" x="2454275" y="2209800"/>
          <p14:tracePt t="47743" x="2473325" y="2214563"/>
          <p14:tracePt t="47749" x="2479675" y="2214563"/>
          <p14:tracePt t="47755" x="2498725" y="2220913"/>
          <p14:tracePt t="47761" x="2511425" y="2227263"/>
          <p14:tracePt t="47767" x="2528888" y="2233613"/>
          <p14:tracePt t="47773" x="2547938" y="2246313"/>
          <p14:tracePt t="47780" x="2573338" y="2259013"/>
          <p14:tracePt t="47785" x="2579688" y="2265363"/>
          <p14:tracePt t="47786" x="2592388" y="2265363"/>
          <p14:tracePt t="47797" x="2622550" y="2290763"/>
          <p14:tracePt t="47803" x="2641600" y="2308225"/>
          <p14:tracePt t="47809" x="2660650" y="2320925"/>
          <p14:tracePt t="47815" x="2679700" y="2339975"/>
          <p14:tracePt t="47821" x="2692400" y="2359025"/>
          <p14:tracePt t="47828" x="2711450" y="2371725"/>
          <p14:tracePt t="47834" x="2728913" y="2395538"/>
          <p14:tracePt t="47840" x="2747963" y="2408238"/>
          <p14:tracePt t="47846" x="2767013" y="2433638"/>
          <p14:tracePt t="47852" x="2779713" y="2446338"/>
          <p14:tracePt t="47853" x="2786063" y="2452688"/>
          <p14:tracePt t="47854" x="2792413" y="2452688"/>
          <p14:tracePt t="47858" x="2798763" y="2465388"/>
          <p14:tracePt t="47864" x="2809875" y="2478088"/>
          <p14:tracePt t="47865" x="2809875" y="2482850"/>
          <p14:tracePt t="47870" x="2822575" y="2495550"/>
          <p14:tracePt t="47876" x="2835275" y="2508250"/>
          <p14:tracePt t="47882" x="2841625" y="2520950"/>
          <p14:tracePt t="47888" x="2847975" y="2527300"/>
          <p14:tracePt t="47889" x="2847975" y="2533650"/>
          <p14:tracePt t="47894" x="2854325" y="2533650"/>
          <p14:tracePt t="47900" x="2860675" y="2546350"/>
          <p14:tracePt t="47901" x="2860675" y="2552700"/>
          <p14:tracePt t="47906" x="2860675" y="2559050"/>
          <p14:tracePt t="47912" x="2867025" y="2571750"/>
          <p14:tracePt t="47918" x="2867025" y="2576513"/>
          <p14:tracePt t="47919" x="2867025" y="2582863"/>
          <p14:tracePt t="47924" x="2867025" y="2595563"/>
          <p14:tracePt t="47930" x="2867025" y="2608263"/>
          <p14:tracePt t="47936" x="2867025" y="2620963"/>
          <p14:tracePt t="47943" x="2867025" y="2640013"/>
          <p14:tracePt t="47949" x="2867025" y="2652713"/>
          <p14:tracePt t="47955" x="2867025" y="2670175"/>
          <p14:tracePt t="47961" x="2867025" y="2682875"/>
          <p14:tracePt t="47967" x="2867025" y="2695575"/>
          <p14:tracePt t="47973" x="2867025" y="2708275"/>
          <p14:tracePt t="47974" x="2867025" y="2714625"/>
          <p14:tracePt t="47979" x="2860675" y="2720975"/>
          <p14:tracePt t="47980" x="2854325" y="2727325"/>
          <p14:tracePt t="47985" x="2854325" y="2740025"/>
          <p14:tracePt t="47985" x="2854325" y="2746375"/>
          <p14:tracePt t="47991" x="2847975" y="2752725"/>
          <p14:tracePt t="47992" x="2847975" y="2757488"/>
          <p14:tracePt t="47993" x="2841625" y="2757488"/>
          <p14:tracePt t="47997" x="2841625" y="2763838"/>
          <p14:tracePt t="48003" x="2828925" y="2782888"/>
          <p14:tracePt t="48010" x="2816225" y="2801938"/>
          <p14:tracePt t="48015" x="2805113" y="2808288"/>
          <p14:tracePt t="48016" x="2805113" y="2814638"/>
          <p14:tracePt t="48017" x="2805113" y="2820988"/>
          <p14:tracePt t="48021" x="2792413" y="2827338"/>
          <p14:tracePt t="48028" x="2779713" y="2844800"/>
          <p14:tracePt t="48034" x="2760663" y="2857500"/>
          <p14:tracePt t="48034" x="2760663" y="2863850"/>
          <p14:tracePt t="48040" x="2747963" y="2876550"/>
          <p14:tracePt t="48045" x="2735263" y="2889250"/>
          <p14:tracePt t="48046" x="2728913" y="2889250"/>
          <p14:tracePt t="48051" x="2722563" y="2901950"/>
          <p14:tracePt t="48052" x="2716213" y="2901950"/>
          <p14:tracePt t="48053" x="2716213" y="2908300"/>
          <p14:tracePt t="48058" x="2698750" y="2921000"/>
          <p14:tracePt t="48064" x="2686050" y="2932113"/>
          <p14:tracePt t="48065" x="2679700" y="2932113"/>
          <p14:tracePt t="48070" x="2667000" y="2944813"/>
          <p14:tracePt t="48076" x="2654300" y="2951163"/>
          <p14:tracePt t="48082" x="2635250" y="2957513"/>
          <p14:tracePt t="48088" x="2628900" y="2957513"/>
          <p14:tracePt t="48089" x="2622550" y="2963863"/>
          <p14:tracePt t="48094" x="2617788" y="2970213"/>
          <p14:tracePt t="48095" x="2611438" y="2970213"/>
          <p14:tracePt t="48101" x="2598738" y="2976563"/>
          <p14:tracePt t="48106" x="2592388" y="2976563"/>
          <p14:tracePt t="48107" x="2586038" y="2976563"/>
          <p14:tracePt t="48108" x="2579688" y="2976563"/>
          <p14:tracePt t="48112" x="2579688" y="2982913"/>
          <p14:tracePt t="48113" x="2573338" y="2982913"/>
          <p14:tracePt t="48118" x="2560638" y="2982913"/>
          <p14:tracePt t="48124" x="2547938" y="2989263"/>
          <p14:tracePt t="48130" x="2528888" y="2995613"/>
          <p14:tracePt t="48136" x="2511425" y="2995613"/>
          <p14:tracePt t="48142" x="2492375" y="3001963"/>
          <p14:tracePt t="48149" x="2466975" y="3014663"/>
          <p14:tracePt t="48155" x="2447925" y="3014663"/>
          <p14:tracePt t="48161" x="2424113" y="3021013"/>
          <p14:tracePt t="48162" x="2417763" y="3021013"/>
          <p14:tracePt t="48168" x="2398713" y="3021013"/>
          <p14:tracePt t="48173" x="2379663" y="3025775"/>
          <p14:tracePt t="48174" x="2366963" y="3025775"/>
          <p14:tracePt t="48185" x="2324100" y="3032125"/>
          <p14:tracePt t="48191" x="2298700" y="3032125"/>
          <p14:tracePt t="48192" x="2298700" y="3038475"/>
          <p14:tracePt t="48197" x="2279650" y="3038475"/>
          <p14:tracePt t="48203" x="2260600" y="3038475"/>
          <p14:tracePt t="48204" x="2254250" y="3038475"/>
          <p14:tracePt t="48209" x="2241550" y="3038475"/>
          <p14:tracePt t="48210" x="2230438" y="3038475"/>
          <p14:tracePt t="48215" x="2211388" y="3038475"/>
          <p14:tracePt t="48221" x="2198688" y="3038475"/>
          <p14:tracePt t="48222" x="2192338" y="3038475"/>
          <p14:tracePt t="48223" x="2185988" y="3038475"/>
          <p14:tracePt t="48227" x="2179638" y="3038475"/>
          <p14:tracePt t="48228" x="2173288" y="3038475"/>
          <p14:tracePt t="48228" x="2166938" y="3038475"/>
          <p14:tracePt t="48233" x="2154238" y="3038475"/>
          <p14:tracePt t="48239" x="2136775" y="3032125"/>
          <p14:tracePt t="48240" x="2130425" y="3032125"/>
          <p14:tracePt t="48246" x="2111375" y="3032125"/>
          <p14:tracePt t="48252" x="2085975" y="3025775"/>
          <p14:tracePt t="48258" x="2066925" y="3025775"/>
          <p14:tracePt t="48259" x="2060575" y="3021013"/>
          <p14:tracePt t="48264" x="2047875" y="3021013"/>
          <p14:tracePt t="48270" x="2024063" y="3008313"/>
          <p14:tracePt t="48276" x="2005013" y="3001963"/>
          <p14:tracePt t="48277" x="1998663" y="3001963"/>
          <p14:tracePt t="48282" x="1985963" y="2995613"/>
          <p14:tracePt t="48283" x="1979613" y="2995613"/>
          <p14:tracePt t="48284" x="1979613" y="2989263"/>
          <p14:tracePt t="48288" x="1966913" y="2989263"/>
          <p14:tracePt t="48289" x="1960563" y="2989263"/>
          <p14:tracePt t="48294" x="1949450" y="2982913"/>
          <p14:tracePt t="48294" x="1943100" y="2976563"/>
          <p14:tracePt t="48300" x="1930400" y="2976563"/>
          <p14:tracePt t="48300" x="1924050" y="2970213"/>
          <p14:tracePt t="48306" x="1917700" y="2963863"/>
          <p14:tracePt t="48307" x="1911350" y="2963863"/>
          <p14:tracePt t="48312" x="1898650" y="2957513"/>
          <p14:tracePt t="48313" x="1892300" y="2951163"/>
          <p14:tracePt t="48318" x="1879600" y="2944813"/>
          <p14:tracePt t="48324" x="1860550" y="2932113"/>
          <p14:tracePt t="48330" x="1849438" y="2927350"/>
          <p14:tracePt t="48331" x="1843088" y="2927350"/>
          <p14:tracePt t="48332" x="1836738" y="2921000"/>
          <p14:tracePt t="48336" x="1824038" y="2914650"/>
          <p14:tracePt t="48337" x="1824038" y="2908300"/>
          <p14:tracePt t="48342" x="1804988" y="2901950"/>
          <p14:tracePt t="48343" x="1798638" y="2895600"/>
          <p14:tracePt t="48348" x="1779588" y="2882900"/>
          <p14:tracePt t="48350" x="1773238" y="2882900"/>
          <p14:tracePt t="48354" x="1755775" y="2870200"/>
          <p14:tracePt t="48361" x="1736725" y="2851150"/>
          <p14:tracePt t="48361" x="1730375" y="2851150"/>
          <p14:tracePt t="48367" x="1711325" y="2840038"/>
          <p14:tracePt t="48373" x="1692275" y="2827338"/>
          <p14:tracePt t="48379" x="1679575" y="2820988"/>
          <p14:tracePt t="48379" x="1673225" y="2814638"/>
          <p14:tracePt t="48385" x="1666875" y="2808288"/>
          <p14:tracePt t="48391" x="1655763" y="2801938"/>
          <p14:tracePt t="48392" x="1649413" y="2795588"/>
          <p14:tracePt t="48397" x="1643063" y="2782888"/>
          <p14:tracePt t="48403" x="1636713" y="2782888"/>
          <p14:tracePt t="48404" x="1630363" y="2776538"/>
          <p14:tracePt t="48409" x="1624013" y="2770188"/>
          <p14:tracePt t="48410" x="1617663" y="2770188"/>
          <p14:tracePt t="48416" x="1611313" y="2757488"/>
          <p14:tracePt t="48421" x="1604963" y="2752725"/>
          <p14:tracePt t="48422" x="1598613" y="2752725"/>
          <p14:tracePt t="48433" x="1585913" y="2740025"/>
          <p14:tracePt t="48439" x="1585913" y="2733675"/>
          <p14:tracePt t="48440" x="1579563" y="2727325"/>
          <p14:tracePt t="48445" x="1573213" y="2727325"/>
          <p14:tracePt t="48451" x="1573213" y="2720975"/>
          <p14:tracePt t="48452" x="1568450" y="2720975"/>
          <p14:tracePt t="48457" x="1562100" y="2708275"/>
          <p14:tracePt t="48464" x="1562100" y="2701925"/>
          <p14:tracePt t="48470" x="1549400" y="2689225"/>
          <p14:tracePt t="48475" x="1549400" y="2676525"/>
          <p14:tracePt t="48482" x="1543050" y="2670175"/>
          <p14:tracePt t="48488" x="1536700" y="2659063"/>
          <p14:tracePt t="48494" x="1536700" y="2646363"/>
          <p14:tracePt t="48500" x="1530350" y="2627313"/>
          <p14:tracePt t="48500" x="1530350" y="2620963"/>
          <p14:tracePt t="48506" x="1530350" y="2608263"/>
          <p14:tracePt t="48507" x="1524000" y="2601913"/>
          <p14:tracePt t="48512" x="1524000" y="2582863"/>
          <p14:tracePt t="48513" x="1524000" y="2576513"/>
          <p14:tracePt t="48518" x="1524000" y="2559050"/>
          <p14:tracePt t="48519" x="1524000" y="2552700"/>
          <p14:tracePt t="48524" x="1524000" y="2540000"/>
          <p14:tracePt t="48525" x="1517650" y="2533650"/>
          <p14:tracePt t="48530" x="1517650" y="2514600"/>
          <p14:tracePt t="48531" x="1517650" y="2508250"/>
          <p14:tracePt t="48536" x="1517650" y="2482850"/>
          <p14:tracePt t="48543" x="1517650" y="2459038"/>
          <p14:tracePt t="48548" x="1517650" y="2446338"/>
          <p14:tracePt t="48549" x="1517650" y="2439988"/>
          <p14:tracePt t="48554" x="1517650" y="2420938"/>
          <p14:tracePt t="48555" x="1517650" y="2414588"/>
          <p14:tracePt t="48560" x="1517650" y="2395538"/>
          <p14:tracePt t="48561" x="1517650" y="2390775"/>
          <p14:tracePt t="48567" x="1517650" y="2371725"/>
          <p14:tracePt t="48573" x="1524000" y="2352675"/>
          <p14:tracePt t="48579" x="1530350" y="2320925"/>
          <p14:tracePt t="48585" x="1530350" y="2301875"/>
          <p14:tracePt t="48591" x="1536700" y="2278063"/>
          <p14:tracePt t="48597" x="1549400" y="2252663"/>
          <p14:tracePt t="48598" x="1555750" y="2246313"/>
          <p14:tracePt t="48603" x="1562100" y="2227263"/>
          <p14:tracePt t="48604" x="1568450" y="2227263"/>
          <p14:tracePt t="48609" x="1568450" y="2209800"/>
          <p14:tracePt t="48610" x="1573213" y="2203450"/>
          <p14:tracePt t="48615" x="1579563" y="2190750"/>
          <p14:tracePt t="48616" x="1579563" y="2184400"/>
          <p14:tracePt t="48621" x="1592263" y="2171700"/>
          <p14:tracePt t="48627" x="1598613" y="2152650"/>
          <p14:tracePt t="48633" x="1617663" y="2133600"/>
          <p14:tracePt t="48639" x="1624013" y="2116138"/>
          <p14:tracePt t="48640" x="1630363" y="2116138"/>
          <p14:tracePt t="48645" x="1643063" y="2097088"/>
          <p14:tracePt t="48651" x="1662113" y="2084388"/>
          <p14:tracePt t="48657" x="1679575" y="2071688"/>
          <p14:tracePt t="48658" x="1679575" y="2065338"/>
          <p14:tracePt t="48663" x="1698625" y="2052638"/>
          <p14:tracePt t="48670" x="1717675" y="2046288"/>
          <p14:tracePt t="48675" x="1743075" y="2033588"/>
          <p14:tracePt t="48683" x="1766888" y="2022475"/>
          <p14:tracePt t="48688" x="1779588" y="2016125"/>
          <p14:tracePt t="48688" x="1785938" y="2016125"/>
          <p14:tracePt t="48700" x="1830388" y="2003425"/>
          <p14:tracePt t="48706" x="1855788" y="1997075"/>
          <p14:tracePt t="48712" x="1873250" y="1997075"/>
          <p14:tracePt t="48713" x="1879600" y="1997075"/>
          <p14:tracePt t="48718" x="1898650" y="1990725"/>
          <p14:tracePt t="48724" x="1924050" y="1990725"/>
          <p14:tracePt t="48730" x="1943100" y="1990725"/>
          <p14:tracePt t="48731" x="1949450" y="1990725"/>
          <p14:tracePt t="48736" x="1966913" y="1990725"/>
          <p14:tracePt t="48737" x="1973263" y="1990725"/>
          <p14:tracePt t="48745" x="1998663" y="1984375"/>
          <p14:tracePt t="48746" x="2011363" y="1984375"/>
          <p14:tracePt t="48748" x="2017713" y="1984375"/>
          <p14:tracePt t="48760" x="2066925" y="1984375"/>
          <p14:tracePt t="48761" x="2073275" y="1984375"/>
          <p14:tracePt t="48766" x="2105025" y="1984375"/>
          <p14:tracePt t="48767" x="2117725" y="1984375"/>
          <p14:tracePt t="48772" x="2136775" y="1984375"/>
          <p14:tracePt t="48779" x="2166938" y="1990725"/>
          <p14:tracePt t="48780" x="2173288" y="1997075"/>
          <p14:tracePt t="48785" x="2192338" y="2003425"/>
          <p14:tracePt t="48791" x="2230438" y="2016125"/>
          <p14:tracePt t="48792" x="2236788" y="2022475"/>
          <p14:tracePt t="48797" x="2254250" y="2033588"/>
          <p14:tracePt t="48803" x="2286000" y="2052638"/>
          <p14:tracePt t="48809" x="2311400" y="2065338"/>
          <p14:tracePt t="48810" x="2317750" y="2071688"/>
          <p14:tracePt t="48815" x="2347913" y="2090738"/>
          <p14:tracePt t="48821" x="2366963" y="2109788"/>
          <p14:tracePt t="48822" x="2379663" y="2116138"/>
          <p14:tracePt t="48827" x="2398713" y="2127250"/>
          <p14:tracePt t="48828" x="2405063" y="2139950"/>
          <p14:tracePt t="48833" x="2424113" y="2152650"/>
          <p14:tracePt t="48834" x="2424113" y="2159000"/>
          <p14:tracePt t="48835" x="2428875" y="2159000"/>
          <p14:tracePt t="48839" x="2447925" y="2178050"/>
          <p14:tracePt t="48840" x="2454275" y="2184400"/>
          <p14:tracePt t="48845" x="2466975" y="2197100"/>
          <p14:tracePt t="48846" x="2473325" y="2203450"/>
          <p14:tracePt t="48851" x="2486025" y="2214563"/>
          <p14:tracePt t="48852" x="2486025" y="2220913"/>
          <p14:tracePt t="48852" x="2492375" y="2220913"/>
          <p14:tracePt t="48857" x="2505075" y="2233613"/>
          <p14:tracePt t="48858" x="2505075" y="2239963"/>
          <p14:tracePt t="48863" x="2517775" y="2265363"/>
          <p14:tracePt t="48869" x="2528888" y="2278063"/>
          <p14:tracePt t="48870" x="2535238" y="2284413"/>
          <p14:tracePt t="48876" x="2541588" y="2308225"/>
          <p14:tracePt t="48882" x="2560638" y="2339975"/>
          <p14:tracePt t="48888" x="2573338" y="2352675"/>
          <p14:tracePt t="48894" x="2579688" y="2384425"/>
          <p14:tracePt t="48895" x="2586038" y="2384425"/>
          <p14:tracePt t="48895" x="2586038" y="2390775"/>
          <p14:tracePt t="48900" x="2592388" y="2401888"/>
          <p14:tracePt t="48906" x="2598738" y="2427288"/>
          <p14:tracePt t="48912" x="2611438" y="2446338"/>
          <p14:tracePt t="48913" x="2611438" y="2452688"/>
          <p14:tracePt t="48918" x="2617788" y="2459038"/>
          <p14:tracePt t="48919" x="2617788" y="2465388"/>
          <p14:tracePt t="48924" x="2617788" y="2482850"/>
          <p14:tracePt t="48930" x="2622550" y="2501900"/>
          <p14:tracePt t="48936" x="2622550" y="2520950"/>
          <p14:tracePt t="48942" x="2622550" y="2533650"/>
          <p14:tracePt t="48948" x="2622550" y="2552700"/>
          <p14:tracePt t="48954" x="2622550" y="2565400"/>
          <p14:tracePt t="48955" x="2622550" y="2571750"/>
          <p14:tracePt t="48956" x="2622550" y="2576513"/>
          <p14:tracePt t="48960" x="2622550" y="2589213"/>
          <p14:tracePt t="48961" x="2622550" y="2595563"/>
          <p14:tracePt t="48966" x="2622550" y="2608263"/>
          <p14:tracePt t="48972" x="2622550" y="2627313"/>
          <p14:tracePt t="48978" x="2617788" y="2652713"/>
          <p14:tracePt t="48984" x="2611438" y="2670175"/>
          <p14:tracePt t="48991" x="2605088" y="2695575"/>
          <p14:tracePt t="48996" x="2605088" y="2708275"/>
          <p14:tracePt t="48997" x="2598738" y="2708275"/>
          <p14:tracePt t="49003" x="2592388" y="2733675"/>
          <p14:tracePt t="49009" x="2579688" y="2757488"/>
          <p14:tracePt t="49015" x="2566988" y="2770188"/>
          <p14:tracePt t="49021" x="2560638" y="2782888"/>
          <p14:tracePt t="49022" x="2560638" y="2789238"/>
          <p14:tracePt t="49027" x="2554288" y="2795588"/>
          <p14:tracePt t="49028" x="2554288" y="2801938"/>
          <p14:tracePt t="49033" x="2541588" y="2814638"/>
          <p14:tracePt t="49039" x="2535238" y="2820988"/>
          <p14:tracePt t="49040" x="2528888" y="2827338"/>
          <p14:tracePt t="49045" x="2524125" y="2833688"/>
          <p14:tracePt t="49051" x="2511425" y="2851150"/>
          <p14:tracePt t="49057" x="2505075" y="2857500"/>
          <p14:tracePt t="49058" x="2505075" y="2863850"/>
          <p14:tracePt t="49063" x="2492375" y="2870200"/>
          <p14:tracePt t="49070" x="2479675" y="2882900"/>
          <p14:tracePt t="49075" x="2466975" y="2895600"/>
          <p14:tracePt t="49081" x="2454275" y="2908300"/>
          <p14:tracePt t="49088" x="2435225" y="2914650"/>
          <p14:tracePt t="49093" x="2424113" y="2932113"/>
          <p14:tracePt t="49100" x="2411413" y="2938463"/>
          <p14:tracePt t="49106" x="2392363" y="2944813"/>
          <p14:tracePt t="49112" x="2379663" y="2957513"/>
          <p14:tracePt t="49118" x="2366963" y="2970213"/>
          <p14:tracePt t="49119" x="2360613" y="2970213"/>
          <p14:tracePt t="49124" x="2347913" y="2976563"/>
          <p14:tracePt t="49131" x="2330450" y="2989263"/>
          <p14:tracePt t="49136" x="2317750" y="2995613"/>
          <p14:tracePt t="49137" x="2311400" y="2995613"/>
          <p14:tracePt t="49148" x="2286000" y="3008313"/>
          <p14:tracePt t="49154" x="2266950" y="3014663"/>
          <p14:tracePt t="49160" x="2254250" y="3021013"/>
          <p14:tracePt t="49161" x="2247900" y="3025775"/>
          <p14:tracePt t="49166" x="2241550" y="3025775"/>
          <p14:tracePt t="49172" x="2224088" y="3025775"/>
          <p14:tracePt t="49178" x="2217738" y="3025775"/>
          <p14:tracePt t="49184" x="2211388" y="3032125"/>
          <p14:tracePt t="49191" x="2205038" y="3032125"/>
          <p14:tracePt t="49203" x="2198688" y="3032125"/>
          <p14:tracePt t="49207" x="2192338" y="3032125"/>
          <p14:tracePt t="49218" x="2185988" y="3032125"/>
          <p14:tracePt t="49227" x="2185988" y="3038475"/>
          <p14:tracePt t="49228" x="2179638" y="3038475"/>
          <p14:tracePt t="49235" x="2173288" y="3038475"/>
          <p14:tracePt t="49239" x="2166938" y="3038475"/>
          <p14:tracePt t="49245" x="2160588" y="3038475"/>
          <p14:tracePt t="49251" x="2154238" y="3038475"/>
          <p14:tracePt t="49258" x="2143125" y="3038475"/>
          <p14:tracePt t="49263" x="2136775" y="3038475"/>
          <p14:tracePt t="49269" x="2130425" y="3038475"/>
          <p14:tracePt t="49275" x="2124075" y="3038475"/>
          <p14:tracePt t="49281" x="2111375" y="3038475"/>
          <p14:tracePt t="49289" x="2105025" y="3038475"/>
          <p14:tracePt t="49293" x="2098675" y="3038475"/>
          <p14:tracePt t="49299" x="2092325" y="3038475"/>
          <p14:tracePt t="49306" x="2085975" y="3038475"/>
          <p14:tracePt t="49312" x="2079625" y="3038475"/>
          <p14:tracePt t="49318" x="2066925" y="3038475"/>
          <p14:tracePt t="49326" x="2060575" y="3038475"/>
          <p14:tracePt t="49335" x="2054225" y="3038475"/>
          <p14:tracePt t="49341" x="2054225" y="3032125"/>
          <p14:tracePt t="49342" x="2047875" y="3032125"/>
          <p14:tracePt t="49349" x="2043113" y="3032125"/>
          <p14:tracePt t="49360" x="2036763" y="3032125"/>
          <p14:tracePt t="57927" x="2043113" y="3032125"/>
          <p14:tracePt t="57929" x="2047875" y="3032125"/>
          <p14:tracePt t="57933" x="2054225" y="3032125"/>
          <p14:tracePt t="57938" x="2073275" y="3032125"/>
          <p14:tracePt t="57944" x="2085975" y="3032125"/>
          <p14:tracePt t="57944" x="2092325" y="3032125"/>
          <p14:tracePt t="57950" x="2117725" y="3032125"/>
          <p14:tracePt t="57956" x="2143125" y="3038475"/>
          <p14:tracePt t="57957" x="2147888" y="3038475"/>
          <p14:tracePt t="57962" x="2166938" y="3038475"/>
          <p14:tracePt t="57963" x="2173288" y="3038475"/>
          <p14:tracePt t="57968" x="2205038" y="3044825"/>
          <p14:tracePt t="57969" x="2211388" y="3044825"/>
          <p14:tracePt t="57969" x="2211388" y="3051175"/>
          <p14:tracePt t="57975" x="2241550" y="3051175"/>
          <p14:tracePt t="57980" x="2273300" y="3051175"/>
          <p14:tracePt t="57986" x="2311400" y="3057525"/>
          <p14:tracePt t="57987" x="2317750" y="3057525"/>
          <p14:tracePt t="57992" x="2347913" y="3063875"/>
          <p14:tracePt t="57998" x="2386013" y="3063875"/>
          <p14:tracePt t="58004" x="2435225" y="3070225"/>
          <p14:tracePt t="58005" x="2447925" y="3070225"/>
          <p14:tracePt t="58010" x="2486025" y="3076575"/>
          <p14:tracePt t="58017" x="2535238" y="3076575"/>
          <p14:tracePt t="58018" x="2541588" y="3076575"/>
          <p14:tracePt t="58024" x="2605088" y="3082925"/>
          <p14:tracePt t="58024" x="2611438" y="3082925"/>
          <p14:tracePt t="58029" x="2647950" y="3082925"/>
          <p14:tracePt t="58029" x="2660650" y="3082925"/>
          <p14:tracePt t="58041" x="2767013" y="3089275"/>
          <p14:tracePt t="58047" x="2828925" y="3089275"/>
          <p14:tracePt t="58048" x="2847975" y="3089275"/>
          <p14:tracePt t="58053" x="2898775" y="3089275"/>
          <p14:tracePt t="58059" x="2960688" y="3089275"/>
          <p14:tracePt t="58060" x="2967038" y="3089275"/>
          <p14:tracePt t="58065" x="3028950" y="3095625"/>
          <p14:tracePt t="58066" x="3035300" y="3095625"/>
          <p14:tracePt t="58072" x="3109913" y="3101975"/>
          <p14:tracePt t="58072" x="3122613" y="3108325"/>
          <p14:tracePt t="58077" x="3173413" y="3108325"/>
          <p14:tracePt t="58078" x="3186113" y="3108325"/>
          <p14:tracePt t="58083" x="3260725" y="3119438"/>
          <p14:tracePt t="58084" x="3273425" y="3119438"/>
          <p14:tracePt t="58085" x="3286125" y="3125788"/>
          <p14:tracePt t="58089" x="3309938" y="3125788"/>
          <p14:tracePt t="58090" x="3328988" y="3132138"/>
          <p14:tracePt t="58090" x="3341688" y="3132138"/>
          <p14:tracePt t="58095" x="3409950" y="3144838"/>
          <p14:tracePt t="58096" x="3429000" y="3151188"/>
          <p14:tracePt t="58101" x="3490913" y="3163888"/>
          <p14:tracePt t="58102" x="3503613" y="3163888"/>
          <p14:tracePt t="58102" x="3516313" y="3163888"/>
          <p14:tracePt t="58107" x="3578225" y="3176588"/>
          <p14:tracePt t="58119" x="3729038" y="3201988"/>
          <p14:tracePt t="58126" x="3803650" y="3213100"/>
          <p14:tracePt t="58131" x="3871913" y="3225800"/>
          <p14:tracePt t="58137" x="3922713" y="3238500"/>
          <p14:tracePt t="58144" x="3984625" y="3244850"/>
          <p14:tracePt t="58151" x="4052888" y="3257550"/>
          <p14:tracePt t="58152" x="4065588" y="3263900"/>
          <p14:tracePt t="58152" x="4071938" y="3270250"/>
          <p14:tracePt t="58156" x="4078288" y="3270250"/>
          <p14:tracePt t="58156" x="4084638" y="3270250"/>
          <p14:tracePt t="58157" x="4090988" y="3270250"/>
          <p14:tracePt t="58168" x="4191000" y="3294063"/>
          <p14:tracePt t="58169" x="4197350" y="3294063"/>
          <p14:tracePt t="58174" x="4229100" y="3306763"/>
          <p14:tracePt t="58175" x="4240213" y="3306763"/>
          <p14:tracePt t="58180" x="4265613" y="3313113"/>
          <p14:tracePt t="58181" x="4284663" y="3319463"/>
          <p14:tracePt t="58186" x="4322763" y="3325813"/>
          <p14:tracePt t="58187" x="4329113" y="3332163"/>
          <p14:tracePt t="58192" x="4371975" y="3344863"/>
          <p14:tracePt t="58194" x="4397375" y="3351213"/>
          <p14:tracePt t="58198" x="4429125" y="3351213"/>
          <p14:tracePt t="58199" x="4433888" y="3357563"/>
          <p14:tracePt t="58204" x="4478338" y="3363913"/>
          <p14:tracePt t="58205" x="4491038" y="3370263"/>
          <p14:tracePt t="58211" x="4546600" y="3376613"/>
          <p14:tracePt t="58216" x="4597400" y="3387725"/>
          <p14:tracePt t="58217" x="4603750" y="3387725"/>
          <p14:tracePt t="58229" x="4710113" y="3419475"/>
          <p14:tracePt t="58229" x="4714875" y="3419475"/>
          <p14:tracePt t="58234" x="4759325" y="3432175"/>
          <p14:tracePt t="58241" x="4821238" y="3444875"/>
          <p14:tracePt t="58241" x="4827588" y="3444875"/>
          <p14:tracePt t="58247" x="4878388" y="3451225"/>
          <p14:tracePt t="58247" x="4891088" y="3457575"/>
          <p14:tracePt t="58253" x="4946650" y="3463925"/>
          <p14:tracePt t="58254" x="4953000" y="3470275"/>
          <p14:tracePt t="58259" x="5002213" y="3481388"/>
          <p14:tracePt t="58260" x="5021263" y="3481388"/>
          <p14:tracePt t="58265" x="5084763" y="3494088"/>
          <p14:tracePt t="58265" x="5091113" y="3494088"/>
          <p14:tracePt t="58271" x="5153025" y="3506788"/>
          <p14:tracePt t="58277" x="5221288" y="3525838"/>
          <p14:tracePt t="58278" x="5233988" y="3525838"/>
          <p14:tracePt t="58283" x="5295900" y="3532188"/>
          <p14:tracePt t="58284" x="5308600" y="3538538"/>
          <p14:tracePt t="58289" x="5378450" y="3544888"/>
          <p14:tracePt t="58290" x="5389563" y="3551238"/>
          <p14:tracePt t="58295" x="5434013" y="3557588"/>
          <p14:tracePt t="58295" x="5453063" y="3557588"/>
          <p14:tracePt t="58301" x="5534025" y="3575050"/>
          <p14:tracePt t="58307" x="5621338" y="3587750"/>
          <p14:tracePt t="58308" x="5634038" y="3587750"/>
          <p14:tracePt t="58313" x="5695950" y="3600450"/>
          <p14:tracePt t="58314" x="5715000" y="3600450"/>
          <p14:tracePt t="58315" x="5727700" y="3600450"/>
          <p14:tracePt t="58320" x="5795963" y="3613150"/>
          <p14:tracePt t="58320" x="5802313" y="3613150"/>
          <p14:tracePt t="58325" x="5870575" y="3625850"/>
          <p14:tracePt t="58332" x="5946775" y="3638550"/>
          <p14:tracePt t="58332" x="5957888" y="3638550"/>
          <p14:tracePt t="58333" x="5970588" y="3638550"/>
          <p14:tracePt t="58338" x="6015038" y="3644900"/>
          <p14:tracePt t="58338" x="6027738" y="3651250"/>
          <p14:tracePt t="58344" x="6070600" y="3656013"/>
          <p14:tracePt t="58344" x="6089650" y="3656013"/>
          <p14:tracePt t="58350" x="6157913" y="3668713"/>
          <p14:tracePt t="58351" x="6170613" y="3675063"/>
          <p14:tracePt t="58356" x="6234113" y="3681413"/>
          <p14:tracePt t="58357" x="6245225" y="3681413"/>
          <p14:tracePt t="58357" x="6251575" y="3687763"/>
          <p14:tracePt t="58362" x="6296025" y="3694113"/>
          <p14:tracePt t="58363" x="6327775" y="3694113"/>
          <p14:tracePt t="58364" x="6334125" y="3700463"/>
          <p14:tracePt t="58368" x="6370638" y="3706813"/>
          <p14:tracePt t="58368" x="6383338" y="3706813"/>
          <p14:tracePt t="58374" x="6457950" y="3725863"/>
          <p14:tracePt t="58375" x="6464300" y="3725863"/>
          <p14:tracePt t="58380" x="6526213" y="3738563"/>
          <p14:tracePt t="58381" x="6538913" y="3744913"/>
          <p14:tracePt t="58386" x="6570663" y="3749675"/>
          <p14:tracePt t="58387" x="6602413" y="3756025"/>
          <p14:tracePt t="58392" x="6664325" y="3768725"/>
          <p14:tracePt t="58393" x="6677025" y="3768725"/>
          <p14:tracePt t="58398" x="6745288" y="3787775"/>
          <p14:tracePt t="58399" x="6757988" y="3794125"/>
          <p14:tracePt t="58399" x="6764338" y="3794125"/>
          <p14:tracePt t="58404" x="6808788" y="3806825"/>
          <p14:tracePt t="58405" x="6819900" y="3806825"/>
          <p14:tracePt t="58405" x="6832600" y="3806825"/>
          <p14:tracePt t="58410" x="6864350" y="3819525"/>
          <p14:tracePt t="58411" x="6877050" y="3819525"/>
          <p14:tracePt t="58416" x="6964363" y="3843338"/>
          <p14:tracePt t="58417" x="6970713" y="3843338"/>
          <p14:tracePt t="58422" x="7013575" y="3856038"/>
          <p14:tracePt t="58423" x="7026275" y="3856038"/>
          <p14:tracePt t="58428" x="7083425" y="3875088"/>
          <p14:tracePt t="58429" x="7096125" y="3875088"/>
          <p14:tracePt t="58434" x="7138988" y="3887788"/>
          <p14:tracePt t="58435" x="7145338" y="3887788"/>
          <p14:tracePt t="58441" x="7226300" y="3900488"/>
          <p14:tracePt t="58442" x="7239000" y="3900488"/>
          <p14:tracePt t="58447" x="7288213" y="3913188"/>
          <p14:tracePt t="58448" x="7294563" y="3913188"/>
          <p14:tracePt t="58453" x="7339013" y="3919538"/>
          <p14:tracePt t="58454" x="7345363" y="3919538"/>
          <p14:tracePt t="58459" x="7388225" y="3925888"/>
          <p14:tracePt t="58460" x="7400925" y="3925888"/>
          <p14:tracePt t="58465" x="7432675" y="3925888"/>
          <p14:tracePt t="58471" x="7488238" y="3925888"/>
          <p14:tracePt t="58472" x="7494588" y="3925888"/>
          <p14:tracePt t="58477" x="7526338" y="3930650"/>
          <p14:tracePt t="58483" x="7570788" y="3930650"/>
          <p14:tracePt t="58484" x="7581900" y="3930650"/>
          <p14:tracePt t="58484" x="7588250" y="3930650"/>
          <p14:tracePt t="58489" x="7607300" y="3930650"/>
          <p14:tracePt t="58490" x="7620000" y="3930650"/>
          <p14:tracePt t="58495" x="7651750" y="3930650"/>
          <p14:tracePt t="58495" x="7658100" y="3930650"/>
          <p14:tracePt t="58501" x="7669213" y="3930650"/>
          <p14:tracePt t="58501" x="7694613" y="3930650"/>
          <p14:tracePt t="58507" x="7720013" y="3930650"/>
          <p14:tracePt t="58508" x="7732713" y="3930650"/>
          <p14:tracePt t="58513" x="7758113" y="3930650"/>
          <p14:tracePt t="58514" x="7762875" y="3930650"/>
          <p14:tracePt t="58514" x="7769225" y="3930650"/>
          <p14:tracePt t="58519" x="7794625" y="3925888"/>
          <p14:tracePt t="58520" x="7800975" y="3925888"/>
          <p14:tracePt t="58525" x="7839075" y="3925888"/>
          <p14:tracePt t="58531" x="7869238" y="3919538"/>
          <p14:tracePt t="58532" x="7875588" y="3919538"/>
          <p14:tracePt t="58538" x="7920038" y="3913188"/>
          <p14:tracePt t="58543" x="7951788" y="3906838"/>
          <p14:tracePt t="58556" x="8020050" y="3900488"/>
          <p14:tracePt t="58556" x="8026400" y="3900488"/>
          <p14:tracePt t="58562" x="8050213" y="3900488"/>
          <p14:tracePt t="58568" x="8088313" y="3894138"/>
          <p14:tracePt t="58569" x="8094663" y="3894138"/>
          <p14:tracePt t="58574" x="8120063" y="3887788"/>
          <p14:tracePt t="58575" x="8126413" y="3887788"/>
          <p14:tracePt t="58580" x="8150225" y="3887788"/>
          <p14:tracePt t="58581" x="8150225" y="3881438"/>
          <p14:tracePt t="58586" x="8175625" y="3881438"/>
          <p14:tracePt t="58587" x="8181975" y="3881438"/>
          <p14:tracePt t="58592" x="8207375" y="3881438"/>
          <p14:tracePt t="58593" x="8213725" y="3875088"/>
          <p14:tracePt t="58598" x="8232775" y="3875088"/>
          <p14:tracePt t="58599" x="8239125" y="3875088"/>
          <p14:tracePt t="58600" x="8243888" y="3875088"/>
          <p14:tracePt t="58604" x="8262938" y="3868738"/>
          <p14:tracePt t="58610" x="8294688" y="3868738"/>
          <p14:tracePt t="58611" x="8294688" y="3862388"/>
          <p14:tracePt t="58611" x="8301038" y="3862388"/>
          <p14:tracePt t="58616" x="8320088" y="3862388"/>
          <p14:tracePt t="58617" x="8326438" y="3862388"/>
          <p14:tracePt t="58618" x="8332788" y="3862388"/>
          <p14:tracePt t="58622" x="8356600" y="3862388"/>
          <p14:tracePt t="58628" x="8382000" y="3856038"/>
          <p14:tracePt t="58629" x="8394700" y="3856038"/>
          <p14:tracePt t="58634" x="8420100" y="3856038"/>
          <p14:tracePt t="58640" x="8469313" y="3849688"/>
          <p14:tracePt t="58646" x="8501063" y="3849688"/>
          <p14:tracePt t="58647" x="8507413" y="3849688"/>
          <p14:tracePt t="58652" x="8543925" y="3843338"/>
          <p14:tracePt t="58658" x="8575675" y="3843338"/>
          <p14:tracePt t="58664" x="8607425" y="3836988"/>
          <p14:tracePt t="58671" x="8637588" y="3832225"/>
          <p14:tracePt t="58672" x="8643938" y="3832225"/>
          <p14:tracePt t="58677" x="8669338" y="3832225"/>
          <p14:tracePt t="58678" x="8675688" y="3825875"/>
          <p14:tracePt t="58683" x="8701088" y="3825875"/>
          <p14:tracePt t="58689" x="8724900" y="3819525"/>
          <p14:tracePt t="58689" x="8731250" y="3819525"/>
          <p14:tracePt t="58695" x="8756650" y="3813175"/>
          <p14:tracePt t="58701" x="8788400" y="3800475"/>
          <p14:tracePt t="58707" x="8812213" y="3800475"/>
          <p14:tracePt t="58708" x="8812213" y="3794125"/>
          <p14:tracePt t="58713" x="8843963" y="3794125"/>
          <p14:tracePt t="58719" x="8869363" y="3787775"/>
          <p14:tracePt t="58725" x="8894763" y="3781425"/>
          <p14:tracePt t="58726" x="8901113" y="3781425"/>
          <p14:tracePt t="58731" x="8924925" y="3775075"/>
          <p14:tracePt t="58732" x="8924925" y="3768725"/>
          <p14:tracePt t="58738" x="8950325" y="3768725"/>
          <p14:tracePt t="58743" x="8969375" y="3762375"/>
          <p14:tracePt t="58744" x="8975725" y="3762375"/>
          <p14:tracePt t="58749" x="9001125" y="3749675"/>
          <p14:tracePt t="58756" x="9018588" y="3744913"/>
          <p14:tracePt t="58762" x="9043988" y="3738563"/>
          <p14:tracePt t="58768" x="9063038" y="3725863"/>
          <p14:tracePt t="58774" x="9082088" y="3725863"/>
          <p14:tracePt t="58780" x="9094788" y="3713163"/>
          <p14:tracePt t="58781" x="9099550" y="3713163"/>
          <p14:tracePt t="58781" x="9105900" y="3713163"/>
          <p14:tracePt t="58787" x="9118600" y="3713163"/>
          <p14:tracePt t="58792" x="9131300" y="3706813"/>
          <p14:tracePt t="58793" x="9137650" y="3700463"/>
          <p14:tracePt t="58804" x="9175750" y="3694113"/>
          <p14:tracePt t="58805" x="9175750" y="3687763"/>
          <p14:tracePt t="58805" x="9182100" y="3687763"/>
          <p14:tracePt t="58810" x="9188450" y="3687763"/>
          <p14:tracePt t="58811" x="9193213" y="3687763"/>
          <p14:tracePt t="58816" x="9205913" y="3687763"/>
          <p14:tracePt t="58817" x="9205913" y="3681413"/>
          <p14:tracePt t="58822" x="9224963" y="3675063"/>
          <p14:tracePt t="58828" x="9237663" y="3675063"/>
          <p14:tracePt t="58834" x="9250363" y="3675063"/>
          <p14:tracePt t="58835" x="9256713" y="3668713"/>
          <p14:tracePt t="58840" x="9269413" y="3668713"/>
          <p14:tracePt t="58847" x="9282113" y="3662363"/>
          <p14:tracePt t="58848" x="9286875" y="3662363"/>
          <p14:tracePt t="58848" x="9293225" y="3662363"/>
          <p14:tracePt t="58853" x="9299575" y="3662363"/>
          <p14:tracePt t="58859" x="9312275" y="3656013"/>
          <p14:tracePt t="58865" x="9324975" y="3651250"/>
          <p14:tracePt t="58865" x="9331325" y="3651250"/>
          <p14:tracePt t="58871" x="9337675" y="3651250"/>
          <p14:tracePt t="58876" x="9356725" y="3644900"/>
          <p14:tracePt t="58883" x="9363075" y="3644900"/>
          <p14:tracePt t="58884" x="9369425" y="3644900"/>
          <p14:tracePt t="58889" x="9382125" y="3632200"/>
          <p14:tracePt t="58895" x="9399588" y="3625850"/>
          <p14:tracePt t="58901" x="9405938" y="3625850"/>
          <p14:tracePt t="58901" x="9412288" y="3625850"/>
          <p14:tracePt t="58907" x="9424988" y="3619500"/>
          <p14:tracePt t="58913" x="9437688" y="3613150"/>
          <p14:tracePt t="58914" x="9444038" y="3606800"/>
          <p14:tracePt t="58919" x="9450388" y="3606800"/>
          <p14:tracePt t="58920" x="9456738" y="3606800"/>
          <p14:tracePt t="58925" x="9463088" y="3600450"/>
          <p14:tracePt t="58925" x="9469438" y="3600450"/>
          <p14:tracePt t="58931" x="9475788" y="3594100"/>
          <p14:tracePt t="58932" x="9480550" y="3594100"/>
          <p14:tracePt t="58937" x="9486900" y="3594100"/>
          <p14:tracePt t="58938" x="9486900" y="3587750"/>
          <p14:tracePt t="58943" x="9499600" y="3587750"/>
          <p14:tracePt t="58949" x="9505950" y="3581400"/>
          <p14:tracePt t="58950" x="9505950" y="3575050"/>
          <p14:tracePt t="58956" x="9518650" y="3568700"/>
          <p14:tracePt t="58961" x="9525000" y="3568700"/>
          <p14:tracePt t="58967" x="9537700" y="3563938"/>
          <p14:tracePt t="58975" x="9550400" y="3551238"/>
          <p14:tracePt t="58976" x="9550400" y="3544888"/>
          <p14:tracePt t="58981" x="9556750" y="3538538"/>
          <p14:tracePt t="58992" x="9574213" y="3519488"/>
          <p14:tracePt t="58998" x="9580563" y="3513138"/>
          <p14:tracePt t="59004" x="9586913" y="3500438"/>
          <p14:tracePt t="59005" x="9586913" y="3494088"/>
          <p14:tracePt t="59010" x="9599613" y="3487738"/>
          <p14:tracePt t="59016" x="9605963" y="3475038"/>
          <p14:tracePt t="59017" x="9605963" y="3470275"/>
          <p14:tracePt t="59022" x="9612313" y="3463925"/>
          <p14:tracePt t="59028" x="9618663" y="3451225"/>
          <p14:tracePt t="59029" x="9618663" y="3444875"/>
          <p14:tracePt t="59029" x="9625013" y="3444875"/>
          <p14:tracePt t="59034" x="9625013" y="3438525"/>
          <p14:tracePt t="59040" x="9625013" y="3425825"/>
          <p14:tracePt t="59040" x="9631363" y="3425825"/>
          <p14:tracePt t="59046" x="9631363" y="3413125"/>
          <p14:tracePt t="59052" x="9637713" y="3400425"/>
          <p14:tracePt t="59058" x="9637713" y="3387725"/>
          <p14:tracePt t="59064" x="9637713" y="3382963"/>
          <p14:tracePt t="59065" x="9644063" y="3382963"/>
          <p14:tracePt t="59066" x="9644063" y="3376613"/>
          <p14:tracePt t="59070" x="9644063" y="3370263"/>
          <p14:tracePt t="59076" x="9650413" y="3357563"/>
          <p14:tracePt t="59082" x="9650413" y="3344863"/>
          <p14:tracePt t="59089" x="9650413" y="3332163"/>
          <p14:tracePt t="59095" x="9650413" y="3319463"/>
          <p14:tracePt t="59101" x="9650413" y="3313113"/>
          <p14:tracePt t="59107" x="9656763" y="3300413"/>
          <p14:tracePt t="59107" x="9656763" y="3294063"/>
          <p14:tracePt t="59114" x="9656763" y="3289300"/>
          <p14:tracePt t="59119" x="9656763" y="3282950"/>
          <p14:tracePt t="59125" x="9656763" y="3276600"/>
          <p14:tracePt t="59131" x="9656763" y="3270250"/>
          <p14:tracePt t="59139" x="9656763" y="3263900"/>
          <p14:tracePt t="59150" x="9656763" y="3257550"/>
          <p14:tracePt t="59181" x="9656763" y="3251200"/>
          <p14:tracePt t="59190" x="9656763" y="3244850"/>
          <p14:tracePt t="59210" x="9656763" y="3238500"/>
          <p14:tracePt t="59235" x="9656763" y="3232150"/>
          <p14:tracePt t="59240" x="9663113" y="3232150"/>
          <p14:tracePt t="59252" x="9663113" y="3225800"/>
          <p14:tracePt t="59264" x="9663113" y="3219450"/>
          <p14:tracePt t="59265" x="9667875" y="3219450"/>
          <p14:tracePt t="59273" x="9667875" y="3213100"/>
          <p14:tracePt t="59282" x="9674225" y="3213100"/>
          <p14:tracePt t="59286" x="9674225" y="3206750"/>
          <p14:tracePt t="59289" x="9680575" y="3206750"/>
          <p14:tracePt t="59295" x="9680575" y="3201988"/>
          <p14:tracePt t="59301" x="9686925" y="3201988"/>
          <p14:tracePt t="59307" x="9686925" y="3195638"/>
          <p14:tracePt t="59313" x="9693275" y="3189288"/>
          <p14:tracePt t="59319" x="9699625" y="3182938"/>
          <p14:tracePt t="59325" x="9705975" y="3176588"/>
          <p14:tracePt t="59331" x="9712325" y="3163888"/>
          <p14:tracePt t="59337" x="9718675" y="3157538"/>
          <p14:tracePt t="59343" x="9731375" y="3144838"/>
          <p14:tracePt t="59344" x="9737725" y="3138488"/>
          <p14:tracePt t="59350" x="9744075" y="3132138"/>
          <p14:tracePt t="59355" x="9756775" y="3125788"/>
          <p14:tracePt t="59356" x="9763125" y="3119438"/>
          <p14:tracePt t="59361" x="9774238" y="3108325"/>
          <p14:tracePt t="59367" x="9780588" y="3101975"/>
          <p14:tracePt t="59368" x="9786938" y="3095625"/>
          <p14:tracePt t="59374" x="9799638" y="3082925"/>
          <p14:tracePt t="59380" x="9818688" y="3070225"/>
          <p14:tracePt t="59380" x="9818688" y="3063875"/>
          <p14:tracePt t="59385" x="9831388" y="3057525"/>
          <p14:tracePt t="59391" x="9850438" y="3038475"/>
          <p14:tracePt t="59392" x="9850438" y="3032125"/>
          <p14:tracePt t="59398" x="9880600" y="3014663"/>
          <p14:tracePt t="59404" x="9899650" y="2995613"/>
          <p14:tracePt t="59404" x="9906000" y="2995613"/>
          <p14:tracePt t="59410" x="9918700" y="2976563"/>
          <p14:tracePt t="59411" x="9925050" y="2976563"/>
          <p14:tracePt t="59412" x="9925050" y="2970213"/>
          <p14:tracePt t="59412" x="9931400" y="2970213"/>
          <p14:tracePt t="59416" x="9944100" y="2957513"/>
          <p14:tracePt t="59422" x="9961563" y="2938463"/>
          <p14:tracePt t="59423" x="9967913" y="2938463"/>
          <p14:tracePt t="59428" x="9986963" y="2921000"/>
          <p14:tracePt t="59434" x="10006013" y="2908300"/>
          <p14:tracePt t="59435" x="10012363" y="2901950"/>
          <p14:tracePt t="59440" x="10031413" y="2889250"/>
          <p14:tracePt t="59446" x="10044113" y="2876550"/>
          <p14:tracePt t="59447" x="10048875" y="2870200"/>
          <p14:tracePt t="59452" x="10067925" y="2857500"/>
          <p14:tracePt t="59458" x="10086975" y="2844800"/>
          <p14:tracePt t="59459" x="10086975" y="2840038"/>
          <p14:tracePt t="59464" x="10099675" y="2827338"/>
          <p14:tracePt t="59470" x="10112375" y="2814638"/>
          <p14:tracePt t="59471" x="10112375" y="2808288"/>
          <p14:tracePt t="59476" x="10131425" y="2795588"/>
          <p14:tracePt t="59477" x="10131425" y="2789238"/>
          <p14:tracePt t="59482" x="10137775" y="2776538"/>
          <p14:tracePt t="59488" x="10144125" y="2763838"/>
          <p14:tracePt t="59494" x="10155238" y="2746375"/>
          <p14:tracePt t="59500" x="10155238" y="2733675"/>
          <p14:tracePt t="59507" x="10161588" y="2720975"/>
          <p14:tracePt t="59507" x="10161588" y="2714625"/>
          <p14:tracePt t="59513" x="10167938" y="2701925"/>
          <p14:tracePt t="59519" x="10167938" y="2682875"/>
          <p14:tracePt t="59525" x="10167938" y="2663825"/>
          <p14:tracePt t="59531" x="10167938" y="2652713"/>
          <p14:tracePt t="59537" x="10167938" y="2633663"/>
          <p14:tracePt t="59538" x="10167938" y="2627313"/>
          <p14:tracePt t="59543" x="10167938" y="2608263"/>
          <p14:tracePt t="59549" x="10167938" y="2582863"/>
          <p14:tracePt t="59555" x="10161588" y="2565400"/>
          <p14:tracePt t="59561" x="10148888" y="2533650"/>
          <p14:tracePt t="59562" x="10148888" y="2527300"/>
          <p14:tracePt t="59567" x="10137775" y="2495550"/>
          <p14:tracePt t="59568" x="10131425" y="2489200"/>
          <p14:tracePt t="59569" x="10131425" y="2482850"/>
          <p14:tracePt t="59574" x="10118725" y="2459038"/>
          <p14:tracePt t="59574" x="10112375" y="2452688"/>
          <p14:tracePt t="59579" x="10099675" y="2427288"/>
          <p14:tracePt t="59585" x="10086975" y="2395538"/>
          <p14:tracePt t="59586" x="10080625" y="2390775"/>
          <p14:tracePt t="59591" x="10061575" y="2359025"/>
          <p14:tracePt t="59598" x="10048875" y="2339975"/>
          <p14:tracePt t="59598" x="10044113" y="2333625"/>
          <p14:tracePt t="59599" x="10037763" y="2327275"/>
          <p14:tracePt t="59603" x="10025063" y="2308225"/>
          <p14:tracePt t="59610" x="10006013" y="2297113"/>
          <p14:tracePt t="59610" x="10006013" y="2290763"/>
          <p14:tracePt t="59616" x="9993313" y="2278063"/>
          <p14:tracePt t="59622" x="9980613" y="2265363"/>
          <p14:tracePt t="59623" x="9974263" y="2259013"/>
          <p14:tracePt t="59623" x="9974263" y="2252663"/>
          <p14:tracePt t="59628" x="9967913" y="2252663"/>
          <p14:tracePt t="59629" x="9961563" y="2246313"/>
          <p14:tracePt t="59634" x="9950450" y="2233613"/>
          <p14:tracePt t="59640" x="9937750" y="2227263"/>
          <p14:tracePt t="59641" x="9937750" y="2220913"/>
          <p14:tracePt t="59641" x="9931400" y="2220913"/>
          <p14:tracePt t="59646" x="9925050" y="2214563"/>
          <p14:tracePt t="59647" x="9918700" y="2214563"/>
          <p14:tracePt t="59648" x="9918700" y="2209800"/>
          <p14:tracePt t="59652" x="9906000" y="2209800"/>
          <p14:tracePt t="59653" x="9906000" y="2203450"/>
          <p14:tracePt t="59658" x="9886950" y="2197100"/>
          <p14:tracePt t="59664" x="9867900" y="2190750"/>
          <p14:tracePt t="59665" x="9861550" y="2184400"/>
          <p14:tracePt t="59670" x="9844088" y="2178050"/>
          <p14:tracePt t="59676" x="9818688" y="2165350"/>
          <p14:tracePt t="59682" x="9793288" y="2159000"/>
          <p14:tracePt t="59683" x="9786938" y="2159000"/>
          <p14:tracePt t="59688" x="9767888" y="2159000"/>
          <p14:tracePt t="59689" x="9763125" y="2159000"/>
          <p14:tracePt t="59695" x="9737725" y="2152650"/>
          <p14:tracePt t="59700" x="9718675" y="2152650"/>
          <p14:tracePt t="59701" x="9712325" y="2152650"/>
          <p14:tracePt t="59706" x="9686925" y="2152650"/>
          <p14:tracePt t="59713" x="9667875" y="2152650"/>
          <p14:tracePt t="59718" x="9644063" y="2152650"/>
          <p14:tracePt t="59725" x="9612313" y="2152650"/>
          <p14:tracePt t="59725" x="9599613" y="2152650"/>
          <p14:tracePt t="59731" x="9574213" y="2152650"/>
          <p14:tracePt t="59732" x="9569450" y="2152650"/>
          <p14:tracePt t="59737" x="9544050" y="2159000"/>
          <p14:tracePt t="59737" x="9537700" y="2159000"/>
          <p14:tracePt t="59743" x="9518650" y="2165350"/>
          <p14:tracePt t="59744" x="9505950" y="2165350"/>
          <p14:tracePt t="59745" x="9499600" y="2171700"/>
          <p14:tracePt t="59750" x="9469438" y="2178050"/>
          <p14:tracePt t="59755" x="9450388" y="2184400"/>
          <p14:tracePt t="59768" x="9375775" y="2214563"/>
          <p14:tracePt t="59773" x="9350375" y="2220913"/>
          <p14:tracePt t="59774" x="9344025" y="2227263"/>
          <p14:tracePt t="59779" x="9324975" y="2239963"/>
          <p14:tracePt t="59785" x="9305925" y="2246313"/>
          <p14:tracePt t="59786" x="9299575" y="2252663"/>
          <p14:tracePt t="59787" x="9299575" y="2259013"/>
          <p14:tracePt t="59788" x="9286875" y="2265363"/>
          <p14:tracePt t="59791" x="9275763" y="2271713"/>
          <p14:tracePt t="59792" x="9275763" y="2278063"/>
          <p14:tracePt t="59797" x="9256713" y="2297113"/>
          <p14:tracePt t="59798" x="9256713" y="2301875"/>
          <p14:tracePt t="59799" x="9250363" y="2308225"/>
          <p14:tracePt t="59799" x="9244013" y="2314575"/>
          <p14:tracePt t="59804" x="9237663" y="2320925"/>
          <p14:tracePt t="59804" x="9237663" y="2333625"/>
          <p14:tracePt t="59810" x="9224963" y="2352675"/>
          <p14:tracePt t="59816" x="9212263" y="2384425"/>
          <p14:tracePt t="59822" x="9199563" y="2414588"/>
          <p14:tracePt t="59828" x="9193213" y="2433638"/>
          <p14:tracePt t="59834" x="9182100" y="2459038"/>
          <p14:tracePt t="59840" x="9175750" y="2478088"/>
          <p14:tracePt t="59840" x="9175750" y="2482850"/>
          <p14:tracePt t="59846" x="9175750" y="2501900"/>
          <p14:tracePt t="59847" x="9169400" y="2501900"/>
          <p14:tracePt t="59852" x="9169400" y="2520950"/>
          <p14:tracePt t="59858" x="9169400" y="2533650"/>
          <p14:tracePt t="59858" x="9169400" y="2540000"/>
          <p14:tracePt t="59864" x="9169400" y="2565400"/>
          <p14:tracePt t="59870" x="9169400" y="2582863"/>
          <p14:tracePt t="59871" x="9169400" y="2589213"/>
          <p14:tracePt t="59871" x="9169400" y="2595563"/>
          <p14:tracePt t="59876" x="9169400" y="2614613"/>
          <p14:tracePt t="59877" x="9169400" y="2620963"/>
          <p14:tracePt t="59877" x="9169400" y="2627313"/>
          <p14:tracePt t="59882" x="9169400" y="2652713"/>
          <p14:tracePt t="59883" x="9169400" y="2659063"/>
          <p14:tracePt t="59888" x="9175750" y="2682875"/>
          <p14:tracePt t="59889" x="9175750" y="2695575"/>
          <p14:tracePt t="59894" x="9182100" y="2714625"/>
          <p14:tracePt t="59895" x="9182100" y="2720975"/>
          <p14:tracePt t="59900" x="9188450" y="2752725"/>
          <p14:tracePt t="59906" x="9188450" y="2763838"/>
          <p14:tracePt t="59907" x="9188450" y="2776538"/>
          <p14:tracePt t="59913" x="9199563" y="2795588"/>
          <p14:tracePt t="59919" x="9205913" y="2820988"/>
          <p14:tracePt t="59925" x="9212263" y="2840038"/>
          <p14:tracePt t="59931" x="9224963" y="2863850"/>
          <p14:tracePt t="59932" x="9224963" y="2870200"/>
          <p14:tracePt t="59937" x="9231313" y="2889250"/>
          <p14:tracePt t="59938" x="9237663" y="2895600"/>
          <p14:tracePt t="59943" x="9250363" y="2914650"/>
          <p14:tracePt t="59944" x="9250363" y="2927350"/>
          <p14:tracePt t="59949" x="9263063" y="2944813"/>
          <p14:tracePt t="59950" x="9269413" y="2951163"/>
          <p14:tracePt t="59955" x="9275763" y="2970213"/>
          <p14:tracePt t="59956" x="9282113" y="2976563"/>
          <p14:tracePt t="59961" x="9293225" y="2995613"/>
          <p14:tracePt t="59962" x="9299575" y="3001963"/>
          <p14:tracePt t="59962" x="9299575" y="3008313"/>
          <p14:tracePt t="59967" x="9312275" y="3021013"/>
          <p14:tracePt t="59968" x="9312275" y="3025775"/>
          <p14:tracePt t="59973" x="9331325" y="3038475"/>
          <p14:tracePt t="59974" x="9331325" y="3044825"/>
          <p14:tracePt t="59979" x="9344025" y="3063875"/>
          <p14:tracePt t="59985" x="9356725" y="3082925"/>
          <p14:tracePt t="59991" x="9375775" y="3101975"/>
          <p14:tracePt t="59992" x="9375775" y="3108325"/>
          <p14:tracePt t="59997" x="9393238" y="3119438"/>
          <p14:tracePt t="59998" x="9393238" y="3125788"/>
          <p14:tracePt t="60004" x="9405938" y="3138488"/>
          <p14:tracePt t="60004" x="9412288" y="3144838"/>
          <p14:tracePt t="60010" x="9431338" y="3163888"/>
          <p14:tracePt t="60016" x="9450388" y="3182938"/>
          <p14:tracePt t="60022" x="9469438" y="3201988"/>
          <p14:tracePt t="60022" x="9475788" y="3206750"/>
          <p14:tracePt t="60028" x="9493250" y="3219450"/>
          <p14:tracePt t="60028" x="9493250" y="3225800"/>
          <p14:tracePt t="60033" x="9512300" y="3238500"/>
          <p14:tracePt t="60040" x="9537700" y="3263900"/>
          <p14:tracePt t="60040" x="9544050" y="3270250"/>
          <p14:tracePt t="60046" x="9563100" y="3282950"/>
          <p14:tracePt t="60052" x="9586913" y="3300413"/>
          <p14:tracePt t="60053" x="9586913" y="3306763"/>
          <p14:tracePt t="60053" x="9593263" y="3306763"/>
          <p14:tracePt t="60058" x="9605963" y="3319463"/>
          <p14:tracePt t="60059" x="9612313" y="3319463"/>
          <p14:tracePt t="60059" x="9612313" y="3325813"/>
          <p14:tracePt t="60064" x="9625013" y="3325813"/>
          <p14:tracePt t="60065" x="9631363" y="3332163"/>
          <p14:tracePt t="60066" x="9637713" y="3338513"/>
          <p14:tracePt t="60070" x="9650413" y="3344863"/>
          <p14:tracePt t="60071" x="9656763" y="3344863"/>
          <p14:tracePt t="60071" x="9656763" y="3351213"/>
          <p14:tracePt t="60076" x="9674225" y="3357563"/>
          <p14:tracePt t="60077" x="9680575" y="3363913"/>
          <p14:tracePt t="60082" x="9705975" y="3376613"/>
          <p14:tracePt t="60088" x="9731375" y="3382963"/>
          <p14:tracePt t="60089" x="9731375" y="3387725"/>
          <p14:tracePt t="60090" x="9744075" y="3387725"/>
          <p14:tracePt t="60094" x="9756775" y="3394075"/>
          <p14:tracePt t="60095" x="9763125" y="3394075"/>
          <p14:tracePt t="60100" x="9786938" y="3406775"/>
          <p14:tracePt t="60101" x="9786938" y="3413125"/>
          <p14:tracePt t="60106" x="9818688" y="3419475"/>
          <p14:tracePt t="60107" x="9825038" y="3425825"/>
          <p14:tracePt t="60113" x="9850438" y="3438525"/>
          <p14:tracePt t="60114" x="9861550" y="3438525"/>
          <p14:tracePt t="60118" x="9880600" y="3444875"/>
          <p14:tracePt t="60124" x="9912350" y="3457575"/>
          <p14:tracePt t="60132" x="9944100" y="3463925"/>
          <p14:tracePt t="60133" x="9950450" y="3463925"/>
          <p14:tracePt t="60137" x="9961563" y="3463925"/>
          <p14:tracePt t="60137" x="9967913" y="3463925"/>
          <p14:tracePt t="60149" x="10031413" y="3475038"/>
          <p14:tracePt t="60155" x="10055225" y="3481388"/>
          <p14:tracePt t="60156" x="10061575" y="3481388"/>
          <p14:tracePt t="60161" x="10093325" y="3487738"/>
          <p14:tracePt t="60162" x="10099675" y="3487738"/>
          <p14:tracePt t="60163" x="10106025" y="3494088"/>
          <p14:tracePt t="60167" x="10131425" y="3494088"/>
          <p14:tracePt t="60168" x="10137775" y="3494088"/>
          <p14:tracePt t="60173" x="10167938" y="3494088"/>
          <p14:tracePt t="60174" x="10174288" y="3494088"/>
          <p14:tracePt t="60179" x="10212388" y="3506788"/>
          <p14:tracePt t="60180" x="10218738" y="3506788"/>
          <p14:tracePt t="60181" x="10225088" y="3506788"/>
          <p14:tracePt t="60185" x="10255250" y="3506788"/>
          <p14:tracePt t="60191" x="10287000" y="3506788"/>
          <p14:tracePt t="60192" x="10293350" y="3506788"/>
          <p14:tracePt t="60193" x="10312400" y="3513138"/>
          <p14:tracePt t="60197" x="10318750" y="3513138"/>
          <p14:tracePt t="60203" x="10361613" y="3513138"/>
          <p14:tracePt t="60209" x="10393363" y="3513138"/>
          <p14:tracePt t="60210" x="10399713" y="3513138"/>
          <p14:tracePt t="60215" x="10425113" y="3513138"/>
          <p14:tracePt t="60216" x="10429875" y="3513138"/>
          <p14:tracePt t="60221" x="10455275" y="3506788"/>
          <p14:tracePt t="60227" x="10487025" y="3500438"/>
          <p14:tracePt t="60233" x="10518775" y="3487738"/>
          <p14:tracePt t="60240" x="10542588" y="3481388"/>
          <p14:tracePt t="60246" x="10567988" y="3470275"/>
          <p14:tracePt t="60247" x="10574338" y="3470275"/>
          <p14:tracePt t="60252" x="10587038" y="3463925"/>
          <p14:tracePt t="60259" x="10618788" y="3438525"/>
          <p14:tracePt t="60264" x="10629900" y="3432175"/>
          <p14:tracePt t="60276" x="10668000" y="3400425"/>
          <p14:tracePt t="60282" x="10687050" y="3382963"/>
          <p14:tracePt t="60283" x="10687050" y="3376613"/>
          <p14:tracePt t="60283" x="10687050" y="3370263"/>
          <p14:tracePt t="60289" x="10706100" y="3351213"/>
          <p14:tracePt t="60294" x="10717213" y="3338513"/>
          <p14:tracePt t="60295" x="10717213" y="3332163"/>
          <p14:tracePt t="60295" x="10723563" y="3325813"/>
          <p14:tracePt t="60300" x="10729913" y="3313113"/>
          <p14:tracePt t="60306" x="10742613" y="3289300"/>
          <p14:tracePt t="60307" x="10748963" y="3282950"/>
          <p14:tracePt t="60312" x="10761663" y="3263900"/>
          <p14:tracePt t="60313" x="10761663" y="3257550"/>
          <p14:tracePt t="60319" x="10774363" y="3232150"/>
          <p14:tracePt t="60324" x="10780713" y="3213100"/>
          <p14:tracePt t="60325" x="10787063" y="3206750"/>
          <p14:tracePt t="60330" x="10793413" y="3189288"/>
          <p14:tracePt t="60337" x="10806113" y="3170238"/>
          <p14:tracePt t="60343" x="10817225" y="3144838"/>
          <p14:tracePt t="60349" x="10823575" y="3125788"/>
          <p14:tracePt t="60355" x="10829925" y="3108325"/>
          <p14:tracePt t="60355" x="10829925" y="3101975"/>
          <p14:tracePt t="60361" x="10836275" y="3082925"/>
          <p14:tracePt t="60362" x="10842625" y="3082925"/>
          <p14:tracePt t="60367" x="10848975" y="3063875"/>
          <p14:tracePt t="60373" x="10855325" y="3044825"/>
          <p14:tracePt t="60374" x="10855325" y="3038475"/>
          <p14:tracePt t="60379" x="10855325" y="3021013"/>
          <p14:tracePt t="60385" x="10855325" y="3001963"/>
          <p14:tracePt t="60386" x="10861675" y="2989263"/>
          <p14:tracePt t="60391" x="10861675" y="2976563"/>
          <p14:tracePt t="60397" x="10861675" y="2951163"/>
          <p14:tracePt t="60398" x="10861675" y="2944813"/>
          <p14:tracePt t="60403" x="10861675" y="2927350"/>
          <p14:tracePt t="60404" x="10868025" y="2921000"/>
          <p14:tracePt t="60409" x="10868025" y="2908300"/>
          <p14:tracePt t="60415" x="10868025" y="2876550"/>
          <p14:tracePt t="60421" x="10868025" y="2844800"/>
          <p14:tracePt t="60427" x="10868025" y="2820988"/>
          <p14:tracePt t="60434" x="10868025" y="2795588"/>
          <p14:tracePt t="60440" x="10868025" y="2770188"/>
          <p14:tracePt t="60446" x="10868025" y="2746375"/>
          <p14:tracePt t="60452" x="10868025" y="2714625"/>
          <p14:tracePt t="60459" x="10861675" y="2689225"/>
          <p14:tracePt t="60460" x="10861675" y="2682875"/>
          <p14:tracePt t="60464" x="10861675" y="2670175"/>
          <p14:tracePt t="60476" x="10842625" y="2620963"/>
          <p14:tracePt t="60482" x="10836275" y="2601913"/>
          <p14:tracePt t="60483" x="10829925" y="2601913"/>
          <p14:tracePt t="60488" x="10823575" y="2582863"/>
          <p14:tracePt t="60488" x="10823575" y="2576513"/>
          <p14:tracePt t="60494" x="10817225" y="2559050"/>
          <p14:tracePt t="60495" x="10810875" y="2559050"/>
          <p14:tracePt t="60495" x="10810875" y="2552700"/>
          <p14:tracePt t="60500" x="10806113" y="2546350"/>
          <p14:tracePt t="60501" x="10799763" y="2533650"/>
          <p14:tracePt t="60506" x="10793413" y="2520950"/>
          <p14:tracePt t="60507" x="10793413" y="2514600"/>
          <p14:tracePt t="60512" x="10780713" y="2495550"/>
          <p14:tracePt t="60518" x="10768013" y="2482850"/>
          <p14:tracePt t="60519" x="10761663" y="2478088"/>
          <p14:tracePt t="60524" x="10755313" y="2465388"/>
          <p14:tracePt t="60530" x="10736263" y="2446338"/>
          <p14:tracePt t="60537" x="10717213" y="2433638"/>
          <p14:tracePt t="60537" x="10712450" y="2427288"/>
          <p14:tracePt t="60543" x="10699750" y="2414588"/>
          <p14:tracePt t="60549" x="10674350" y="2390775"/>
          <p14:tracePt t="60549" x="10668000" y="2390775"/>
          <p14:tracePt t="60550" x="10661650" y="2384425"/>
          <p14:tracePt t="60555" x="10642600" y="2371725"/>
          <p14:tracePt t="60561" x="10618788" y="2352675"/>
          <p14:tracePt t="60562" x="10612438" y="2352675"/>
          <p14:tracePt t="60562" x="10606088" y="2352675"/>
          <p14:tracePt t="60567" x="10587038" y="2339975"/>
          <p14:tracePt t="60568" x="10580688" y="2339975"/>
          <p14:tracePt t="60569" x="10574338" y="2333625"/>
          <p14:tracePt t="60573" x="10555288" y="2320925"/>
          <p14:tracePt t="60574" x="10548938" y="2320925"/>
          <p14:tracePt t="60574" x="10542588" y="2320925"/>
          <p14:tracePt t="60579" x="10529888" y="2314575"/>
          <p14:tracePt t="60579" x="10525125" y="2314575"/>
          <p14:tracePt t="60585" x="10499725" y="2301875"/>
          <p14:tracePt t="60591" x="10480675" y="2301875"/>
          <p14:tracePt t="60592" x="10467975" y="2297113"/>
          <p14:tracePt t="60597" x="10448925" y="2290763"/>
          <p14:tracePt t="60603" x="10429875" y="2290763"/>
          <p14:tracePt t="60609" x="10406063" y="2284413"/>
          <p14:tracePt t="60610" x="10399713" y="2284413"/>
          <p14:tracePt t="60615" x="10380663" y="2278063"/>
          <p14:tracePt t="60616" x="10374313" y="2278063"/>
          <p14:tracePt t="60621" x="10355263" y="2278063"/>
          <p14:tracePt t="60627" x="10331450" y="2271713"/>
          <p14:tracePt t="60628" x="10325100" y="2271713"/>
          <p14:tracePt t="60633" x="10299700" y="2265363"/>
          <p14:tracePt t="60639" x="10261600" y="2259013"/>
          <p14:tracePt t="60646" x="10231438" y="2252663"/>
          <p14:tracePt t="60651" x="10199688" y="2246313"/>
          <p14:tracePt t="60658" x="10174288" y="2246313"/>
          <p14:tracePt t="60658" x="10167938" y="2246313"/>
          <p14:tracePt t="60664" x="10144125" y="2246313"/>
          <p14:tracePt t="60664" x="10137775" y="2246313"/>
          <p14:tracePt t="60670" x="10112375" y="2239963"/>
          <p14:tracePt t="60671" x="10106025" y="2239963"/>
          <p14:tracePt t="60676" x="10080625" y="2239963"/>
          <p14:tracePt t="60677" x="10074275" y="2239963"/>
          <p14:tracePt t="60682" x="10048875" y="2239963"/>
          <p14:tracePt t="60683" x="10044113" y="2239963"/>
          <p14:tracePt t="60688" x="10012363" y="2246313"/>
          <p14:tracePt t="60689" x="10012363" y="2252663"/>
          <p14:tracePt t="60694" x="9980613" y="2259013"/>
          <p14:tracePt t="60700" x="9944100" y="2278063"/>
          <p14:tracePt t="60701" x="9937750" y="2278063"/>
          <p14:tracePt t="60706" x="9912350" y="2290763"/>
          <p14:tracePt t="60707" x="9906000" y="2297113"/>
          <p14:tracePt t="60707" x="9899650" y="2297113"/>
          <p14:tracePt t="60712" x="9861550" y="2320925"/>
          <p14:tracePt t="60718" x="9818688" y="2346325"/>
          <p14:tracePt t="60719" x="9812338" y="2359025"/>
          <p14:tracePt t="60724" x="9774238" y="2384425"/>
          <p14:tracePt t="60730" x="9737725" y="2408238"/>
          <p14:tracePt t="60731" x="9731375" y="2408238"/>
          <p14:tracePt t="60732" x="9725025" y="2414588"/>
          <p14:tracePt t="60736" x="9699625" y="2433638"/>
          <p14:tracePt t="60737" x="9686925" y="2439988"/>
          <p14:tracePt t="60742" x="9644063" y="2478088"/>
          <p14:tracePt t="60748" x="9612313" y="2501900"/>
          <p14:tracePt t="60749" x="9605963" y="2514600"/>
          <p14:tracePt t="60755" x="9574213" y="2546350"/>
          <p14:tracePt t="60756" x="9569450" y="2552700"/>
          <p14:tracePt t="60761" x="9550400" y="2571750"/>
          <p14:tracePt t="60761" x="9544050" y="2582863"/>
          <p14:tracePt t="60767" x="9525000" y="2608263"/>
          <p14:tracePt t="60768" x="9518650" y="2614613"/>
          <p14:tracePt t="60773" x="9499600" y="2640013"/>
          <p14:tracePt t="60774" x="9499600" y="2646363"/>
          <p14:tracePt t="60779" x="9480550" y="2676525"/>
          <p14:tracePt t="60785" x="9463088" y="2701925"/>
          <p14:tracePt t="60786" x="9456738" y="2708275"/>
          <p14:tracePt t="60787" x="9456738" y="2714625"/>
          <p14:tracePt t="60787" x="9450388" y="2720975"/>
          <p14:tracePt t="60791" x="9444038" y="2740025"/>
          <p14:tracePt t="60797" x="9424988" y="2776538"/>
          <p14:tracePt t="60803" x="9412288" y="2801938"/>
          <p14:tracePt t="60804" x="9412288" y="2808288"/>
          <p14:tracePt t="60809" x="9399588" y="2840038"/>
          <p14:tracePt t="60810" x="9399588" y="2844800"/>
          <p14:tracePt t="60815" x="9393238" y="2870200"/>
          <p14:tracePt t="60816" x="9386888" y="2876550"/>
          <p14:tracePt t="60817" x="9386888" y="2882900"/>
          <p14:tracePt t="60821" x="9386888" y="2901950"/>
          <p14:tracePt t="60827" x="9382125" y="2927350"/>
          <p14:tracePt t="60828" x="9382125" y="2932113"/>
          <p14:tracePt t="60834" x="9375775" y="2963863"/>
          <p14:tracePt t="60835" x="9375775" y="2976563"/>
          <p14:tracePt t="60839" x="9375775" y="2995613"/>
          <p14:tracePt t="60851" x="9375775" y="3051175"/>
          <p14:tracePt t="60857" x="9375775" y="3082925"/>
          <p14:tracePt t="60863" x="9375775" y="3113088"/>
          <p14:tracePt t="60870" x="9382125" y="3144838"/>
          <p14:tracePt t="60870" x="9386888" y="3144838"/>
          <p14:tracePt t="60876" x="9393238" y="3170238"/>
          <p14:tracePt t="60877" x="9393238" y="3176588"/>
          <p14:tracePt t="60877" x="9399588" y="3176588"/>
          <p14:tracePt t="60882" x="9399588" y="3201988"/>
          <p14:tracePt t="60883" x="9405938" y="3201988"/>
          <p14:tracePt t="60883" x="9405938" y="3206750"/>
          <p14:tracePt t="60888" x="9412288" y="3219450"/>
          <p14:tracePt t="60888" x="9418638" y="3232150"/>
          <p14:tracePt t="60894" x="9431338" y="3251200"/>
          <p14:tracePt t="60900" x="9437688" y="3276600"/>
          <p14:tracePt t="60901" x="9444038" y="3289300"/>
          <p14:tracePt t="60901" x="9450388" y="3294063"/>
          <p14:tracePt t="60906" x="9463088" y="3319463"/>
          <p14:tracePt t="60912" x="9475788" y="3351213"/>
          <p14:tracePt t="60913" x="9480550" y="3357563"/>
          <p14:tracePt t="60913" x="9480550" y="3363913"/>
          <p14:tracePt t="60918" x="9493250" y="3382963"/>
          <p14:tracePt t="60919" x="9499600" y="3394075"/>
          <p14:tracePt t="60924" x="9518650" y="3419475"/>
          <p14:tracePt t="60925" x="9518650" y="3425825"/>
          <p14:tracePt t="60925" x="9518650" y="3438525"/>
          <p14:tracePt t="60930" x="9544050" y="3457575"/>
          <p14:tracePt t="60931" x="9544050" y="3463925"/>
          <p14:tracePt t="60936" x="9563100" y="3494088"/>
          <p14:tracePt t="60937" x="9569450" y="3500438"/>
          <p14:tracePt t="60943" x="9599613" y="3532188"/>
          <p14:tracePt t="60943" x="9605963" y="3544888"/>
          <p14:tracePt t="60949" x="9631363" y="3568700"/>
          <p14:tracePt t="60949" x="9631363" y="3575050"/>
          <p14:tracePt t="60954" x="9656763" y="3594100"/>
          <p14:tracePt t="60961" x="9686925" y="3625850"/>
          <p14:tracePt t="60961" x="9686925" y="3632200"/>
          <p14:tracePt t="60967" x="9712325" y="3644900"/>
          <p14:tracePt t="60968" x="9725025" y="3656013"/>
          <p14:tracePt t="60969" x="9731375" y="3662363"/>
          <p14:tracePt t="60972" x="9750425" y="3675063"/>
          <p14:tracePt t="60979" x="9793288" y="3706813"/>
          <p14:tracePt t="60980" x="9793288" y="3713163"/>
          <p14:tracePt t="60984" x="9818688" y="3725863"/>
          <p14:tracePt t="60985" x="9825038" y="3732213"/>
          <p14:tracePt t="60986" x="9837738" y="3732213"/>
          <p14:tracePt t="60991" x="9867900" y="3756025"/>
          <p14:tracePt t="60992" x="9874250" y="3756025"/>
          <p14:tracePt t="60992" x="9880600" y="3762375"/>
          <p14:tracePt t="60997" x="9918700" y="3775075"/>
          <p14:tracePt t="61003" x="9961563" y="3800475"/>
          <p14:tracePt t="61009" x="10006013" y="3819525"/>
          <p14:tracePt t="61010" x="10012363" y="3825875"/>
          <p14:tracePt t="61015" x="10037763" y="3836988"/>
          <p14:tracePt t="61016" x="10044113" y="3836988"/>
          <p14:tracePt t="61021" x="10086975" y="3849688"/>
          <p14:tracePt t="61022" x="10093325" y="3856038"/>
          <p14:tracePt t="61022" x="10106025" y="3856038"/>
          <p14:tracePt t="61027" x="10125075" y="3856038"/>
          <p14:tracePt t="61028" x="10137775" y="3862388"/>
          <p14:tracePt t="61034" x="10174288" y="3868738"/>
          <p14:tracePt t="61039" x="10193338" y="3875088"/>
          <p14:tracePt t="61040" x="10199688" y="3875088"/>
          <p14:tracePt t="61051" x="10261600" y="3881438"/>
          <p14:tracePt t="61052" x="10274300" y="3881438"/>
          <p14:tracePt t="61058" x="10299700" y="3881438"/>
          <p14:tracePt t="61058" x="10312400" y="3881438"/>
          <p14:tracePt t="61063" x="10336213" y="3881438"/>
          <p14:tracePt t="61070" x="10361613" y="3881438"/>
          <p14:tracePt t="61071" x="10367963" y="3881438"/>
          <p14:tracePt t="61076" x="10387013" y="3881438"/>
          <p14:tracePt t="61076" x="10393363" y="3881438"/>
          <p14:tracePt t="61082" x="10412413" y="3875088"/>
          <p14:tracePt t="61083" x="10418763" y="3875088"/>
          <p14:tracePt t="61088" x="10436225" y="3875088"/>
          <p14:tracePt t="61089" x="10442575" y="3868738"/>
          <p14:tracePt t="61089" x="10448925" y="3868738"/>
          <p14:tracePt t="61094" x="10467975" y="3862388"/>
          <p14:tracePt t="61095" x="10474325" y="3856038"/>
          <p14:tracePt t="61100" x="10493375" y="3849688"/>
          <p14:tracePt t="61101" x="10499725" y="3849688"/>
          <p14:tracePt t="61106" x="10518775" y="3843338"/>
          <p14:tracePt t="61107" x="10518775" y="3836988"/>
          <p14:tracePt t="61112" x="10542588" y="3832225"/>
          <p14:tracePt t="61113" x="10542588" y="3825875"/>
          <p14:tracePt t="61113" x="10548938" y="3825875"/>
          <p14:tracePt t="61118" x="10561638" y="3819525"/>
          <p14:tracePt t="61118" x="10567988" y="3819525"/>
          <p14:tracePt t="61124" x="10587038" y="3806825"/>
          <p14:tracePt t="61130" x="10606088" y="3787775"/>
          <p14:tracePt t="61136" x="10623550" y="3781425"/>
          <p14:tracePt t="61137" x="10629900" y="3775075"/>
          <p14:tracePt t="61143" x="10648950" y="3762375"/>
          <p14:tracePt t="61148" x="10661650" y="3756025"/>
          <p14:tracePt t="61149" x="10668000" y="3756025"/>
          <p14:tracePt t="61154" x="10680700" y="3744913"/>
          <p14:tracePt t="61161" x="10699750" y="3732213"/>
          <p14:tracePt t="61166" x="10712450" y="3719513"/>
          <p14:tracePt t="61172" x="10723563" y="3706813"/>
          <p14:tracePt t="61179" x="10736263" y="3700463"/>
          <p14:tracePt t="61185" x="10755313" y="3681413"/>
          <p14:tracePt t="61191" x="10768013" y="3668713"/>
          <p14:tracePt t="61197" x="10787063" y="3656013"/>
          <p14:tracePt t="61198" x="10793413" y="3656013"/>
          <p14:tracePt t="61203" x="10799763" y="3644900"/>
          <p14:tracePt t="61209" x="10810875" y="3632200"/>
          <p14:tracePt t="61215" x="10823575" y="3619500"/>
          <p14:tracePt t="61221" x="10836275" y="3606800"/>
          <p14:tracePt t="61227" x="10842625" y="3594100"/>
          <p14:tracePt t="61227" x="10848975" y="3594100"/>
          <p14:tracePt t="61233" x="10861675" y="3587750"/>
          <p14:tracePt t="61234" x="10861675" y="3581400"/>
          <p14:tracePt t="61239" x="10868025" y="3575050"/>
          <p14:tracePt t="61240" x="10868025" y="3568700"/>
          <p14:tracePt t="61241" x="10874375" y="3568700"/>
          <p14:tracePt t="61245" x="10874375" y="3563938"/>
          <p14:tracePt t="61251" x="10887075" y="3551238"/>
          <p14:tracePt t="61257" x="10893425" y="3544888"/>
          <p14:tracePt t="61258" x="10893425" y="3538538"/>
          <p14:tracePt t="61258" x="10899775" y="3538538"/>
          <p14:tracePt t="61264" x="10899775" y="3532188"/>
          <p14:tracePt t="61269" x="10910888" y="3519488"/>
          <p14:tracePt t="61275" x="10917238" y="3513138"/>
          <p14:tracePt t="61282" x="10923588" y="3506788"/>
          <p14:tracePt t="61287" x="10923588" y="3500438"/>
          <p14:tracePt t="61294" x="10936288" y="3494088"/>
          <p14:tracePt t="61300" x="10936288" y="3487738"/>
          <p14:tracePt t="61306" x="10942638" y="3487738"/>
          <p14:tracePt t="61312" x="10942638" y="3481388"/>
          <p14:tracePt t="62003" x="10942638" y="3487738"/>
          <p14:tracePt t="62009" x="10942638" y="3494088"/>
          <p14:tracePt t="62012" x="10942638" y="3500438"/>
          <p14:tracePt t="62015" x="10936288" y="3500438"/>
          <p14:tracePt t="62021" x="10936288" y="3506788"/>
          <p14:tracePt t="62027" x="10929938" y="3506788"/>
          <p14:tracePt t="62033" x="10929938" y="3513138"/>
          <p14:tracePt t="62040" x="10923588" y="3513138"/>
          <p14:tracePt t="62046" x="10923588" y="3519488"/>
          <p14:tracePt t="62055" x="10923588" y="3525838"/>
          <p14:tracePt t="62066" x="10923588" y="3532188"/>
          <p14:tracePt t="62072" x="10917238" y="3532188"/>
          <p14:tracePt t="62078" x="10917238" y="3538538"/>
          <p14:tracePt t="62089" x="10917238" y="3544888"/>
          <p14:tracePt t="62090" x="10910888" y="3544888"/>
          <p14:tracePt t="62093" x="10910888" y="3551238"/>
          <p14:tracePt t="62100" x="10910888" y="3557588"/>
          <p14:tracePt t="62106" x="10906125" y="3563938"/>
          <p14:tracePt t="62113" x="10899775" y="3568700"/>
          <p14:tracePt t="62119" x="10899775" y="3575050"/>
          <p14:tracePt t="62124" x="10899775" y="3581400"/>
          <p14:tracePt t="62136" x="10887075" y="3600450"/>
          <p14:tracePt t="62142" x="10880725" y="3606800"/>
          <p14:tracePt t="62148" x="10874375" y="3619500"/>
          <p14:tracePt t="62154" x="10868025" y="3625850"/>
          <p14:tracePt t="62154" x="10861675" y="3632200"/>
          <p14:tracePt t="62160" x="10855325" y="3644900"/>
          <p14:tracePt t="62166" x="10842625" y="3656013"/>
          <p14:tracePt t="62167" x="10842625" y="3662363"/>
          <p14:tracePt t="62172" x="10829925" y="3681413"/>
          <p14:tracePt t="62173" x="10823575" y="3681413"/>
          <p14:tracePt t="62179" x="10799763" y="3713163"/>
          <p14:tracePt t="62179" x="10793413" y="3719513"/>
          <p14:tracePt t="62184" x="10768013" y="3744913"/>
          <p14:tracePt t="62190" x="10729913" y="3781425"/>
          <p14:tracePt t="62191" x="10717213" y="3787775"/>
          <p14:tracePt t="62196" x="10680700" y="3832225"/>
          <p14:tracePt t="62197" x="10668000" y="3836988"/>
          <p14:tracePt t="62202" x="10623550" y="3875088"/>
          <p14:tracePt t="62203" x="10618788" y="3881438"/>
          <p14:tracePt t="62208" x="10555288" y="3930650"/>
          <p14:tracePt t="62209" x="10548938" y="3937000"/>
          <p14:tracePt t="62210" x="10536238" y="3943350"/>
          <p14:tracePt t="62214" x="10499725" y="3968750"/>
          <p14:tracePt t="62215" x="10493375" y="3975100"/>
          <p14:tracePt t="62216" x="10487025" y="3987800"/>
          <p14:tracePt t="62220" x="10425113" y="4024313"/>
          <p14:tracePt t="62226" x="10361613" y="4068763"/>
          <p14:tracePt t="62233" x="10293350" y="4117975"/>
          <p14:tracePt t="62234" x="10280650" y="4124325"/>
          <p14:tracePt t="62234" x="10274300" y="4130675"/>
          <p14:tracePt t="62239" x="10231438" y="4156075"/>
          <p14:tracePt t="62240" x="10218738" y="4168775"/>
          <p14:tracePt t="62245" x="10180638" y="4187825"/>
          <p14:tracePt t="62246" x="10148888" y="4205288"/>
          <p14:tracePt t="62251" x="10118725" y="4224338"/>
          <p14:tracePt t="62251" x="10106025" y="4237038"/>
          <p14:tracePt t="62257" x="10044113" y="4275138"/>
          <p14:tracePt t="62258" x="10037763" y="4275138"/>
          <p14:tracePt t="62258" x="10025063" y="4281488"/>
          <p14:tracePt t="62263" x="9993313" y="4305300"/>
          <p14:tracePt t="62264" x="9980613" y="4305300"/>
          <p14:tracePt t="62269" x="9944100" y="4330700"/>
          <p14:tracePt t="62270" x="9925050" y="4343400"/>
          <p14:tracePt t="62275" x="9880600" y="4368800"/>
          <p14:tracePt t="62275" x="9874250" y="4368800"/>
          <p14:tracePt t="62281" x="9831388" y="4392613"/>
          <p14:tracePt t="62282" x="9825038" y="4392613"/>
          <p14:tracePt t="62288" x="9767888" y="4418013"/>
          <p14:tracePt t="62293" x="9731375" y="4437063"/>
          <p14:tracePt t="62294" x="9718675" y="4443413"/>
          <p14:tracePt t="62294" x="9705975" y="4449763"/>
          <p14:tracePt t="62299" x="9667875" y="4467225"/>
          <p14:tracePt t="62300" x="9663113" y="4467225"/>
          <p14:tracePt t="62305" x="9612313" y="4492625"/>
          <p14:tracePt t="62306" x="9599613" y="4498975"/>
          <p14:tracePt t="62311" x="9550400" y="4524375"/>
          <p14:tracePt t="62312" x="9537700" y="4524375"/>
          <p14:tracePt t="62313" x="9525000" y="4530725"/>
          <p14:tracePt t="62317" x="9480550" y="4556125"/>
          <p14:tracePt t="62318" x="9463088" y="4560888"/>
          <p14:tracePt t="62323" x="9412288" y="4586288"/>
          <p14:tracePt t="62329" x="9356725" y="4611688"/>
          <p14:tracePt t="62336" x="9299575" y="4637088"/>
          <p14:tracePt t="62336" x="9293225" y="4643438"/>
          <p14:tracePt t="62342" x="9244013" y="4667250"/>
          <p14:tracePt t="62342" x="9237663" y="4667250"/>
          <p14:tracePt t="62348" x="9199563" y="4686300"/>
          <p14:tracePt t="62349" x="9188450" y="4699000"/>
          <p14:tracePt t="62349" x="9182100" y="4699000"/>
          <p14:tracePt t="62354" x="9144000" y="4718050"/>
          <p14:tracePt t="62354" x="9137650" y="4724400"/>
          <p14:tracePt t="62360" x="9099550" y="4741863"/>
          <p14:tracePt t="62366" x="9043988" y="4767263"/>
          <p14:tracePt t="62367" x="9037638" y="4773613"/>
          <p14:tracePt t="62368" x="9031288" y="4779963"/>
          <p14:tracePt t="62372" x="9001125" y="4799013"/>
          <p14:tracePt t="62373" x="8988425" y="4799013"/>
          <p14:tracePt t="62378" x="8943975" y="4824413"/>
          <p14:tracePt t="62379" x="8931275" y="4829175"/>
          <p14:tracePt t="62384" x="8905875" y="4835525"/>
          <p14:tracePt t="62385" x="8882063" y="4854575"/>
          <p14:tracePt t="62390" x="8831263" y="4879975"/>
          <p14:tracePt t="62391" x="8824913" y="4879975"/>
          <p14:tracePt t="62396" x="8775700" y="4911725"/>
          <p14:tracePt t="62397" x="8763000" y="4911725"/>
          <p14:tracePt t="62402" x="8713788" y="4941888"/>
          <p14:tracePt t="62403" x="8701088" y="4941888"/>
          <p14:tracePt t="62408" x="8650288" y="4967288"/>
          <p14:tracePt t="62409" x="8637588" y="4973638"/>
          <p14:tracePt t="62414" x="8575675" y="5005388"/>
          <p14:tracePt t="62420" x="8507413" y="5035550"/>
          <p14:tracePt t="62421" x="8488363" y="5041900"/>
          <p14:tracePt t="62427" x="8426450" y="5073650"/>
          <p14:tracePt t="62428" x="8407400" y="5080000"/>
          <p14:tracePt t="62433" x="8350250" y="5099050"/>
          <p14:tracePt t="62433" x="8332788" y="5103813"/>
          <p14:tracePt t="62439" x="8281988" y="5122863"/>
          <p14:tracePt t="62439" x="8269288" y="5129213"/>
          <p14:tracePt t="62445" x="8213725" y="5148263"/>
          <p14:tracePt t="62445" x="8201025" y="5154613"/>
          <p14:tracePt t="62451" x="8143875" y="5173663"/>
          <p14:tracePt t="62451" x="8126413" y="5173663"/>
          <p14:tracePt t="62457" x="8081963" y="5186363"/>
          <p14:tracePt t="62458" x="8075613" y="5186363"/>
          <p14:tracePt t="62463" x="8026400" y="5197475"/>
          <p14:tracePt t="62464" x="8020050" y="5203825"/>
          <p14:tracePt t="62464" x="8007350" y="5203825"/>
          <p14:tracePt t="62469" x="7975600" y="5210175"/>
          <p14:tracePt t="62469" x="7969250" y="5216525"/>
          <p14:tracePt t="62475" x="7926388" y="5229225"/>
          <p14:tracePt t="62475" x="7920038" y="5229225"/>
          <p14:tracePt t="62481" x="7881938" y="5235575"/>
          <p14:tracePt t="62487" x="7845425" y="5248275"/>
          <p14:tracePt t="62488" x="7839075" y="5248275"/>
          <p14:tracePt t="62489" x="7832725" y="5248275"/>
          <p14:tracePt t="62493" x="7800975" y="5254625"/>
          <p14:tracePt t="62494" x="7794625" y="5254625"/>
          <p14:tracePt t="62494" x="7788275" y="5254625"/>
          <p14:tracePt t="62499" x="7769225" y="5254625"/>
          <p14:tracePt t="62500" x="7762875" y="5254625"/>
          <p14:tracePt t="62500" x="7758113" y="5254625"/>
          <p14:tracePt t="62506" x="7732713" y="5267325"/>
          <p14:tracePt t="62511" x="7694613" y="5267325"/>
          <p14:tracePt t="62523" x="7613650" y="5273675"/>
          <p14:tracePt t="62529" x="7575550" y="5278438"/>
          <p14:tracePt t="62536" x="7539038" y="5284788"/>
          <p14:tracePt t="62537" x="7532688" y="5284788"/>
          <p14:tracePt t="62537" x="7526338" y="5284788"/>
          <p14:tracePt t="62542" x="7507288" y="5291138"/>
          <p14:tracePt t="62548" x="7477125" y="5297488"/>
          <p14:tracePt t="62548" x="7470775" y="5297488"/>
          <p14:tracePt t="62554" x="7445375" y="5297488"/>
          <p14:tracePt t="62554" x="7439025" y="5297488"/>
          <p14:tracePt t="62560" x="7413625" y="5310188"/>
          <p14:tracePt t="62566" x="7377113" y="5316538"/>
          <p14:tracePt t="62572" x="7351713" y="5322888"/>
          <p14:tracePt t="62578" x="7326313" y="5322888"/>
          <p14:tracePt t="62579" x="7319963" y="5322888"/>
          <p14:tracePt t="62584" x="7288213" y="5335588"/>
          <p14:tracePt t="62584" x="7283450" y="5335588"/>
          <p14:tracePt t="62590" x="7258050" y="5335588"/>
          <p14:tracePt t="62590" x="7245350" y="5335588"/>
          <p14:tracePt t="62596" x="7213600" y="5348288"/>
          <p14:tracePt t="62597" x="7200900" y="5348288"/>
          <p14:tracePt t="62598" x="7194550" y="5348288"/>
          <p14:tracePt t="62602" x="7164388" y="5348288"/>
          <p14:tracePt t="62603" x="7158038" y="5348288"/>
          <p14:tracePt t="62603" x="7145338" y="5348288"/>
          <p14:tracePt t="62608" x="7107238" y="5348288"/>
          <p14:tracePt t="62609" x="7096125" y="5354638"/>
          <p14:tracePt t="62609" x="7089775" y="5354638"/>
          <p14:tracePt t="62614" x="7051675" y="5360988"/>
          <p14:tracePt t="62615" x="7032625" y="5360988"/>
          <p14:tracePt t="62616" x="7026275" y="5360988"/>
          <p14:tracePt t="62620" x="6970713" y="5360988"/>
          <p14:tracePt t="62626" x="6919913" y="5367338"/>
          <p14:tracePt t="62627" x="6913563" y="5367338"/>
          <p14:tracePt t="62632" x="6858000" y="5372100"/>
          <p14:tracePt t="62639" x="6808788" y="5378450"/>
          <p14:tracePt t="62639" x="6796088" y="5378450"/>
          <p14:tracePt t="62644" x="6751638" y="5378450"/>
          <p14:tracePt t="62651" x="6696075" y="5378450"/>
          <p14:tracePt t="62651" x="6683375" y="5378450"/>
          <p14:tracePt t="62657" x="6645275" y="5378450"/>
          <p14:tracePt t="62657" x="6638925" y="5378450"/>
          <p14:tracePt t="62663" x="6596063" y="5378450"/>
          <p14:tracePt t="62663" x="6583363" y="5378450"/>
          <p14:tracePt t="62669" x="6532563" y="5378450"/>
          <p14:tracePt t="62669" x="6521450" y="5378450"/>
          <p14:tracePt t="62670" x="6515100" y="5378450"/>
          <p14:tracePt t="62675" x="6477000" y="5378450"/>
          <p14:tracePt t="62676" x="6470650" y="5378450"/>
          <p14:tracePt t="62681" x="6402388" y="5378450"/>
          <p14:tracePt t="62682" x="6389688" y="5378450"/>
          <p14:tracePt t="62687" x="6357938" y="5378450"/>
          <p14:tracePt t="62688" x="6338888" y="5378450"/>
          <p14:tracePt t="62688" x="6327775" y="5378450"/>
          <p14:tracePt t="62694" x="6264275" y="5378450"/>
          <p14:tracePt t="62694" x="6251575" y="5378450"/>
          <p14:tracePt t="62699" x="6189663" y="5378450"/>
          <p14:tracePt t="62699" x="6170613" y="5378450"/>
          <p14:tracePt t="62705" x="6115050" y="5378450"/>
          <p14:tracePt t="62706" x="6096000" y="5378450"/>
          <p14:tracePt t="62706" x="6083300" y="5378450"/>
          <p14:tracePt t="62711" x="6021388" y="5378450"/>
          <p14:tracePt t="62712" x="6008688" y="5378450"/>
          <p14:tracePt t="62712" x="5989638" y="5378450"/>
          <p14:tracePt t="62713" x="5976938" y="5378450"/>
          <p14:tracePt t="62717" x="5940425" y="5378450"/>
          <p14:tracePt t="62718" x="5921375" y="5378450"/>
          <p14:tracePt t="62723" x="5853113" y="5378450"/>
          <p14:tracePt t="62724" x="5846763" y="5378450"/>
          <p14:tracePt t="62725" x="5834063" y="5378450"/>
          <p14:tracePt t="62729" x="5759450" y="5378450"/>
          <p14:tracePt t="62735" x="5695950" y="5378450"/>
          <p14:tracePt t="62736" x="5683250" y="5378450"/>
          <p14:tracePt t="62741" x="5589588" y="5378450"/>
          <p14:tracePt t="62748" x="5521325" y="5384800"/>
          <p14:tracePt t="62755" x="5408613" y="5391150"/>
          <p14:tracePt t="62760" x="5359400" y="5397500"/>
          <p14:tracePt t="62761" x="5346700" y="5397500"/>
          <p14:tracePt t="62761" x="5334000" y="5397500"/>
          <p14:tracePt t="62772" x="5195888" y="5403850"/>
          <p14:tracePt t="62778" x="5121275" y="5410200"/>
          <p14:tracePt t="62779" x="5102225" y="5410200"/>
          <p14:tracePt t="62779" x="5091113" y="5410200"/>
          <p14:tracePt t="62784" x="5033963" y="5416550"/>
          <p14:tracePt t="62785" x="5014913" y="5416550"/>
          <p14:tracePt t="62790" x="4946650" y="5429250"/>
          <p14:tracePt t="62796" x="4865688" y="5429250"/>
          <p14:tracePt t="62797" x="4852988" y="5435600"/>
          <p14:tracePt t="62802" x="4797425" y="5441950"/>
          <p14:tracePt t="62803" x="4784725" y="5441950"/>
          <p14:tracePt t="62803" x="4759325" y="5441950"/>
          <p14:tracePt t="62808" x="4727575" y="5448300"/>
          <p14:tracePt t="62809" x="4710113" y="5448300"/>
          <p14:tracePt t="62809" x="4697413" y="5448300"/>
          <p14:tracePt t="62814" x="4646613" y="5454650"/>
          <p14:tracePt t="62820" x="4591050" y="5459413"/>
          <p14:tracePt t="62821" x="4584700" y="5459413"/>
          <p14:tracePt t="62826" x="4546600" y="5465763"/>
          <p14:tracePt t="62827" x="4522788" y="5465763"/>
          <p14:tracePt t="62827" x="4516438" y="5465763"/>
          <p14:tracePt t="62832" x="4484688" y="5472113"/>
          <p14:tracePt t="62833" x="4465638" y="5472113"/>
          <p14:tracePt t="62838" x="4422775" y="5478463"/>
          <p14:tracePt t="62845" x="4359275" y="5484813"/>
          <p14:tracePt t="62845" x="4352925" y="5484813"/>
          <p14:tracePt t="62850" x="4322763" y="5484813"/>
          <p14:tracePt t="62851" x="4310063" y="5497513"/>
          <p14:tracePt t="62856" x="4265613" y="5497513"/>
          <p14:tracePt t="62863" x="4235450" y="5497513"/>
          <p14:tracePt t="62863" x="4229100" y="5497513"/>
          <p14:tracePt t="62868" x="4197350" y="5497513"/>
          <p14:tracePt t="62875" x="4171950" y="5503863"/>
          <p14:tracePt t="62875" x="4159250" y="5503863"/>
          <p14:tracePt t="62881" x="4135438" y="5510213"/>
          <p14:tracePt t="62882" x="4129088" y="5510213"/>
          <p14:tracePt t="62887" x="4103688" y="5510213"/>
          <p14:tracePt t="62888" x="4090988" y="5510213"/>
          <p14:tracePt t="62893" x="4078288" y="5510213"/>
          <p14:tracePt t="62893" x="4059238" y="5510213"/>
          <p14:tracePt t="62899" x="4029075" y="5510213"/>
          <p14:tracePt t="62905" x="3997325" y="5510213"/>
          <p14:tracePt t="62906" x="3990975" y="5510213"/>
          <p14:tracePt t="62906" x="3984625" y="5510213"/>
          <p14:tracePt t="62911" x="3959225" y="5510213"/>
          <p14:tracePt t="62912" x="3952875" y="5510213"/>
          <p14:tracePt t="62913" x="3948113" y="5510213"/>
          <p14:tracePt t="62917" x="3929063" y="5510213"/>
          <p14:tracePt t="62918" x="3916363" y="5510213"/>
          <p14:tracePt t="62923" x="3897313" y="5510213"/>
          <p14:tracePt t="62924" x="3884613" y="5510213"/>
          <p14:tracePt t="62929" x="3854450" y="5510213"/>
          <p14:tracePt t="62930" x="3848100" y="5510213"/>
          <p14:tracePt t="62935" x="3822700" y="5510213"/>
          <p14:tracePt t="62936" x="3816350" y="5510213"/>
          <p14:tracePt t="62942" x="3790950" y="5510213"/>
          <p14:tracePt t="62942" x="3784600" y="5510213"/>
          <p14:tracePt t="62943" x="3778250" y="5510213"/>
          <p14:tracePt t="62947" x="3765550" y="5510213"/>
          <p14:tracePt t="62954" x="3748088" y="5510213"/>
          <p14:tracePt t="62959" x="3722688" y="5510213"/>
          <p14:tracePt t="62965" x="3703638" y="5510213"/>
          <p14:tracePt t="62971" x="3684588" y="5510213"/>
          <p14:tracePt t="62978" x="3667125" y="5510213"/>
          <p14:tracePt t="62978" x="3660775" y="5510213"/>
          <p14:tracePt t="62984" x="3648075" y="5510213"/>
          <p14:tracePt t="62985" x="3641725" y="5510213"/>
          <p14:tracePt t="62990" x="3635375" y="5510213"/>
          <p14:tracePt t="62996" x="3629025" y="5510213"/>
          <p14:tracePt t="63002" x="3616325" y="5510213"/>
          <p14:tracePt t="63010" x="3609975" y="5510213"/>
          <p14:tracePt t="63194" x="3603625" y="5510213"/>
          <p14:tracePt t="63196" x="3603625" y="5522913"/>
          <p14:tracePt t="63202" x="3590925" y="5529263"/>
          <p14:tracePt t="63203" x="3584575" y="5529263"/>
          <p14:tracePt t="63208" x="3578225" y="5548313"/>
          <p14:tracePt t="63209" x="3571875" y="5548313"/>
          <p14:tracePt t="63214" x="3560763" y="5559425"/>
          <p14:tracePt t="63215" x="3560763" y="5565775"/>
          <p14:tracePt t="63220" x="3554413" y="5572125"/>
          <p14:tracePt t="63221" x="3554413" y="5578475"/>
          <p14:tracePt t="63221" x="3548063" y="5578475"/>
          <p14:tracePt t="63226" x="3541713" y="5591175"/>
          <p14:tracePt t="63227" x="3541713" y="5597525"/>
          <p14:tracePt t="63232" x="3529013" y="5603875"/>
          <p14:tracePt t="63233" x="3529013" y="5610225"/>
          <p14:tracePt t="63238" x="3516313" y="5616575"/>
          <p14:tracePt t="63239" x="3516313" y="5622925"/>
          <p14:tracePt t="63244" x="3509963" y="5629275"/>
          <p14:tracePt t="63250" x="3503613" y="5640388"/>
          <p14:tracePt t="63256" x="3490913" y="5653088"/>
          <p14:tracePt t="63262" x="3490913" y="5665788"/>
          <p14:tracePt t="63268" x="3484563" y="5665788"/>
          <p14:tracePt t="63274" x="3478213" y="5672138"/>
          <p14:tracePt t="63281" x="3478213" y="5678488"/>
          <p14:tracePt t="63297" x="3473450" y="5678488"/>
          <p14:tracePt t="63298" x="3473450" y="5684838"/>
          <p14:tracePt t="63309" x="3473450" y="5691188"/>
          <p14:tracePt t="63318" x="3473450" y="5697538"/>
          <p14:tracePt t="63327" x="3473450" y="5703888"/>
          <p14:tracePt t="63332" x="3473450" y="5710238"/>
          <p14:tracePt t="63335" x="3473450" y="5716588"/>
          <p14:tracePt t="63341" x="3473450" y="5722938"/>
          <p14:tracePt t="63346" x="3473450" y="5729288"/>
          <p14:tracePt t="63351" x="3473450" y="5734050"/>
          <p14:tracePt t="63353" x="3473450" y="5740400"/>
          <p14:tracePt t="63359" x="3478213" y="5740400"/>
          <p14:tracePt t="63360" x="3478213" y="5746750"/>
          <p14:tracePt t="63365" x="3478213" y="5753100"/>
          <p14:tracePt t="63371" x="3484563" y="5753100"/>
          <p14:tracePt t="63377" x="3484563" y="5765800"/>
          <p14:tracePt t="63384" x="3497263" y="5772150"/>
          <p14:tracePt t="63390" x="3503613" y="5772150"/>
          <p14:tracePt t="63396" x="3509963" y="5778500"/>
          <p14:tracePt t="63397" x="3516313" y="5778500"/>
          <p14:tracePt t="63402" x="3522663" y="5784850"/>
          <p14:tracePt t="63408" x="3529013" y="5784850"/>
          <p14:tracePt t="63414" x="3529013" y="5791200"/>
          <p14:tracePt t="63414" x="3535363" y="5791200"/>
          <p14:tracePt t="63420" x="3535363" y="5797550"/>
          <p14:tracePt t="63430" x="3541713" y="5797550"/>
          <p14:tracePt t="63433" x="3541713" y="5803900"/>
          <p14:tracePt t="63438" x="3548063" y="5803900"/>
          <p14:tracePt t="63445" x="3548063" y="5810250"/>
          <p14:tracePt t="63450" x="3554413" y="5810250"/>
          <p14:tracePt t="63456" x="3554413" y="5816600"/>
          <p14:tracePt t="63462" x="3560763" y="5821363"/>
          <p14:tracePt t="63468" x="3567113" y="5827713"/>
          <p14:tracePt t="63475" x="3571875" y="5827713"/>
          <p14:tracePt t="63475" x="3571875" y="5834063"/>
          <p14:tracePt t="63480" x="3578225" y="5840413"/>
          <p14:tracePt t="63486" x="3584575" y="5846763"/>
          <p14:tracePt t="63493" x="3590925" y="5846763"/>
          <p14:tracePt t="63498" x="3603625" y="5853113"/>
          <p14:tracePt t="63505" x="3609975" y="5859463"/>
          <p14:tracePt t="63506" x="3622675" y="5859463"/>
          <p14:tracePt t="63511" x="3629025" y="5865813"/>
          <p14:tracePt t="63517" x="3635375" y="5872163"/>
          <p14:tracePt t="63517" x="3648075" y="5872163"/>
          <p14:tracePt t="63523" x="3660775" y="5878513"/>
          <p14:tracePt t="63529" x="3678238" y="5884863"/>
          <p14:tracePt t="63535" x="3697288" y="5891213"/>
          <p14:tracePt t="63535" x="3703638" y="5891213"/>
          <p14:tracePt t="63541" x="3716338" y="5897563"/>
          <p14:tracePt t="63541" x="3722688" y="5897563"/>
          <p14:tracePt t="63547" x="3735388" y="5897563"/>
          <p14:tracePt t="63548" x="3741738" y="5903913"/>
          <p14:tracePt t="63549" x="3748088" y="5903913"/>
          <p14:tracePt t="63553" x="3771900" y="5910263"/>
          <p14:tracePt t="63559" x="3790950" y="5915025"/>
          <p14:tracePt t="63565" x="3816350" y="5921375"/>
          <p14:tracePt t="63566" x="3829050" y="5921375"/>
          <p14:tracePt t="63571" x="3859213" y="5921375"/>
          <p14:tracePt t="63577" x="3890963" y="5934075"/>
          <p14:tracePt t="63578" x="3897313" y="5934075"/>
          <p14:tracePt t="63583" x="3935413" y="5940425"/>
          <p14:tracePt t="63591" x="3978275" y="5946775"/>
          <p14:tracePt t="63592" x="3984625" y="5953125"/>
          <p14:tracePt t="63595" x="4003675" y="5959475"/>
          <p14:tracePt t="63608" x="4084638" y="5972175"/>
          <p14:tracePt t="63614" x="4129088" y="5972175"/>
          <p14:tracePt t="63615" x="4135438" y="5978525"/>
          <p14:tracePt t="63616" x="4141788" y="5978525"/>
          <p14:tracePt t="63616" x="4159250" y="5978525"/>
          <p14:tracePt t="63620" x="4178300" y="5978525"/>
          <p14:tracePt t="63620" x="4184650" y="5984875"/>
          <p14:tracePt t="63626" x="4216400" y="5984875"/>
          <p14:tracePt t="63627" x="4222750" y="5984875"/>
          <p14:tracePt t="63632" x="4252913" y="5991225"/>
          <p14:tracePt t="63633" x="4259263" y="5991225"/>
          <p14:tracePt t="63638" x="4297363" y="5991225"/>
          <p14:tracePt t="63638" x="4303713" y="5991225"/>
          <p14:tracePt t="63644" x="4333875" y="5997575"/>
          <p14:tracePt t="63645" x="4340225" y="5997575"/>
          <p14:tracePt t="63650" x="4371975" y="5997575"/>
          <p14:tracePt t="63651" x="4378325" y="5997575"/>
          <p14:tracePt t="63651" x="4391025" y="5997575"/>
          <p14:tracePt t="63657" x="4410075" y="5997575"/>
          <p14:tracePt t="63657" x="4422775" y="5997575"/>
          <p14:tracePt t="63662" x="4446588" y="5997575"/>
          <p14:tracePt t="63668" x="4478338" y="5997575"/>
          <p14:tracePt t="63674" x="4510088" y="5997575"/>
          <p14:tracePt t="63675" x="4516438" y="5997575"/>
          <p14:tracePt t="63676" x="4522788" y="5997575"/>
          <p14:tracePt t="63680" x="4540250" y="5997575"/>
          <p14:tracePt t="63687" x="4572000" y="5997575"/>
          <p14:tracePt t="63687" x="4584700" y="5997575"/>
          <p14:tracePt t="63693" x="4603750" y="5997575"/>
          <p14:tracePt t="63693" x="4610100" y="5997575"/>
          <p14:tracePt t="63699" x="4627563" y="5997575"/>
          <p14:tracePt t="63699" x="4633913" y="5997575"/>
          <p14:tracePt t="63705" x="4659313" y="5997575"/>
          <p14:tracePt t="63705" x="4665663" y="5997575"/>
          <p14:tracePt t="63711" x="4684713" y="5991225"/>
          <p14:tracePt t="63711" x="4691063" y="5991225"/>
          <p14:tracePt t="63718" x="4714875" y="5991225"/>
          <p14:tracePt t="63719" x="4714875" y="5984875"/>
          <p14:tracePt t="63719" x="4721225" y="5984875"/>
          <p14:tracePt t="63723" x="4733925" y="5984875"/>
          <p14:tracePt t="63723" x="4746625" y="5984875"/>
          <p14:tracePt t="63735" x="4791075" y="5978525"/>
          <p14:tracePt t="63741" x="4810125" y="5972175"/>
          <p14:tracePt t="63742" x="4814888" y="5972175"/>
          <p14:tracePt t="63747" x="4833938" y="5972175"/>
          <p14:tracePt t="63753" x="4852988" y="5965825"/>
          <p14:tracePt t="63754" x="4852988" y="5959475"/>
          <p14:tracePt t="63759" x="4872038" y="5959475"/>
          <p14:tracePt t="63760" x="4884738" y="5959475"/>
          <p14:tracePt t="63765" x="4897438" y="5953125"/>
          <p14:tracePt t="63766" x="4903788" y="5953125"/>
          <p14:tracePt t="63766" x="4908550" y="5953125"/>
          <p14:tracePt t="63771" x="4921250" y="5946775"/>
          <p14:tracePt t="63772" x="4927600" y="5946775"/>
          <p14:tracePt t="63778" x="4953000" y="5940425"/>
          <p14:tracePt t="63783" x="4972050" y="5934075"/>
          <p14:tracePt t="63784" x="4972050" y="5927725"/>
          <p14:tracePt t="63795" x="5014913" y="5921375"/>
          <p14:tracePt t="63801" x="5027613" y="5915025"/>
          <p14:tracePt t="63807" x="5046663" y="5903913"/>
          <p14:tracePt t="63814" x="5065713" y="5903913"/>
          <p14:tracePt t="63820" x="5078413" y="5897563"/>
          <p14:tracePt t="63820" x="5084763" y="5897563"/>
          <p14:tracePt t="63826" x="5091113" y="5884863"/>
          <p14:tracePt t="63826" x="5095875" y="5884863"/>
          <p14:tracePt t="63832" x="5102225" y="5878513"/>
          <p14:tracePt t="63832" x="5108575" y="5878513"/>
          <p14:tracePt t="63838" x="5121275" y="5872163"/>
          <p14:tracePt t="63839" x="5127625" y="5872163"/>
          <p14:tracePt t="63844" x="5133975" y="5859463"/>
          <p14:tracePt t="63845" x="5140325" y="5859463"/>
          <p14:tracePt t="63850" x="5153025" y="5853113"/>
          <p14:tracePt t="63851" x="5159375" y="5853113"/>
          <p14:tracePt t="63852" x="5159375" y="5846763"/>
          <p14:tracePt t="63852" x="5159375" y="5840413"/>
          <p14:tracePt t="63856" x="5172075" y="5834063"/>
          <p14:tracePt t="63862" x="5184775" y="5821363"/>
          <p14:tracePt t="63868" x="5202238" y="5810250"/>
          <p14:tracePt t="63874" x="5221288" y="5797550"/>
          <p14:tracePt t="63880" x="5233988" y="5784850"/>
          <p14:tracePt t="63886" x="5246688" y="5772150"/>
          <p14:tracePt t="63887" x="5253038" y="5765800"/>
          <p14:tracePt t="63892" x="5272088" y="5753100"/>
          <p14:tracePt t="63899" x="5278438" y="5740400"/>
          <p14:tracePt t="63904" x="5295900" y="5722938"/>
          <p14:tracePt t="63910" x="5302250" y="5710238"/>
          <p14:tracePt t="63912" x="5308600" y="5710238"/>
          <p14:tracePt t="63917" x="5314950" y="5697538"/>
          <p14:tracePt t="63923" x="5327650" y="5678488"/>
          <p14:tracePt t="63929" x="5334000" y="5665788"/>
          <p14:tracePt t="63930" x="5334000" y="5659438"/>
          <p14:tracePt t="63931" x="5340350" y="5659438"/>
          <p14:tracePt t="63935" x="5340350" y="5646738"/>
          <p14:tracePt t="63936" x="5340350" y="5640388"/>
          <p14:tracePt t="63941" x="5346700" y="5629275"/>
          <p14:tracePt t="63942" x="5346700" y="5622925"/>
          <p14:tracePt t="63947" x="5346700" y="5610225"/>
          <p14:tracePt t="63948" x="5346700" y="5603875"/>
          <p14:tracePt t="63948" x="5346700" y="5597525"/>
          <p14:tracePt t="63953" x="5346700" y="5584825"/>
          <p14:tracePt t="63954" x="5353050" y="5584825"/>
          <p14:tracePt t="63954" x="5353050" y="5578475"/>
          <p14:tracePt t="63959" x="5353050" y="5565775"/>
          <p14:tracePt t="63960" x="5353050" y="5559425"/>
          <p14:tracePt t="63960" x="5353050" y="5553075"/>
          <p14:tracePt t="63965" x="5353050" y="5548313"/>
          <p14:tracePt t="63966" x="5353050" y="5535613"/>
          <p14:tracePt t="63971" x="5353050" y="5516563"/>
          <p14:tracePt t="63972" x="5353050" y="5510213"/>
          <p14:tracePt t="63977" x="5346700" y="5484813"/>
          <p14:tracePt t="63978" x="5346700" y="5478463"/>
          <p14:tracePt t="63983" x="5346700" y="5465763"/>
          <p14:tracePt t="63984" x="5340350" y="5459413"/>
          <p14:tracePt t="63989" x="5334000" y="5441950"/>
          <p14:tracePt t="63990" x="5334000" y="5435600"/>
          <p14:tracePt t="63991" x="5327650" y="5429250"/>
          <p14:tracePt t="63995" x="5321300" y="5410200"/>
          <p14:tracePt t="64001" x="5308600" y="5397500"/>
          <p14:tracePt t="64008" x="5295900" y="5378450"/>
          <p14:tracePt t="64014" x="5284788" y="5360988"/>
          <p14:tracePt t="64019" x="5272088" y="5348288"/>
          <p14:tracePt t="64025" x="5246688" y="5329238"/>
          <p14:tracePt t="64032" x="5227638" y="5316538"/>
          <p14:tracePt t="64038" x="5214938" y="5303838"/>
          <p14:tracePt t="64038" x="5208588" y="5303838"/>
          <p14:tracePt t="64044" x="5191125" y="5291138"/>
          <p14:tracePt t="64050" x="5165725" y="5278438"/>
          <p14:tracePt t="64056" x="5140325" y="5273675"/>
          <p14:tracePt t="64062" x="5114925" y="5260975"/>
          <p14:tracePt t="64062" x="5108575" y="5260975"/>
          <p14:tracePt t="64068" x="5091113" y="5254625"/>
          <p14:tracePt t="64069" x="5084763" y="5248275"/>
          <p14:tracePt t="64069" x="5072063" y="5248275"/>
          <p14:tracePt t="64074" x="5053013" y="5248275"/>
          <p14:tracePt t="64080" x="5027613" y="5235575"/>
          <p14:tracePt t="64081" x="5021263" y="5235575"/>
          <p14:tracePt t="64086" x="4997450" y="5235575"/>
          <p14:tracePt t="64087" x="4991100" y="5229225"/>
          <p14:tracePt t="64088" x="4984750" y="5229225"/>
          <p14:tracePt t="64092" x="4965700" y="5229225"/>
          <p14:tracePt t="64093" x="4959350" y="5229225"/>
          <p14:tracePt t="64098" x="4927600" y="5229225"/>
          <p14:tracePt t="64099" x="4914900" y="5222875"/>
          <p14:tracePt t="64106" x="4878388" y="5216525"/>
          <p14:tracePt t="64107" x="4872038" y="5216525"/>
          <p14:tracePt t="64107" x="4865688" y="5216525"/>
          <p14:tracePt t="64110" x="4846638" y="5216525"/>
          <p14:tracePt t="64123" x="4759325" y="5216525"/>
          <p14:tracePt t="64123" x="4752975" y="5216525"/>
          <p14:tracePt t="64124" x="4740275" y="5216525"/>
          <p14:tracePt t="64129" x="4710113" y="5216525"/>
          <p14:tracePt t="64129" x="4691063" y="5216525"/>
          <p14:tracePt t="64130" x="4678363" y="5216525"/>
          <p14:tracePt t="64135" x="4652963" y="5216525"/>
          <p14:tracePt t="64141" x="4584700" y="5216525"/>
          <p14:tracePt t="64142" x="4578350" y="5216525"/>
          <p14:tracePt t="64142" x="4565650" y="5216525"/>
          <p14:tracePt t="64147" x="4533900" y="5216525"/>
          <p14:tracePt t="64153" x="4491038" y="5216525"/>
          <p14:tracePt t="64153" x="4465638" y="5216525"/>
          <p14:tracePt t="64159" x="4429125" y="5216525"/>
          <p14:tracePt t="64159" x="4422775" y="5216525"/>
          <p14:tracePt t="64165" x="4365625" y="5216525"/>
          <p14:tracePt t="64166" x="4359275" y="5216525"/>
          <p14:tracePt t="64166" x="4340225" y="5216525"/>
          <p14:tracePt t="64171" x="4310063" y="5216525"/>
          <p14:tracePt t="64177" x="4252913" y="5222875"/>
          <p14:tracePt t="64178" x="4246563" y="5222875"/>
          <p14:tracePt t="64178" x="4229100" y="5222875"/>
          <p14:tracePt t="64183" x="4197350" y="5229225"/>
          <p14:tracePt t="64184" x="4191000" y="5229225"/>
          <p14:tracePt t="64184" x="4184650" y="5235575"/>
          <p14:tracePt t="64189" x="4141788" y="5235575"/>
          <p14:tracePt t="64190" x="4135438" y="5235575"/>
          <p14:tracePt t="64190" x="4122738" y="5235575"/>
          <p14:tracePt t="64195" x="4078288" y="5248275"/>
          <p14:tracePt t="64196" x="4065588" y="5248275"/>
          <p14:tracePt t="64201" x="4029075" y="5254625"/>
          <p14:tracePt t="64202" x="4022725" y="5254625"/>
          <p14:tracePt t="64207" x="3971925" y="5267325"/>
          <p14:tracePt t="64208" x="3965575" y="5267325"/>
          <p14:tracePt t="64214" x="3922713" y="5278438"/>
          <p14:tracePt t="64214" x="3916363" y="5284788"/>
          <p14:tracePt t="64219" x="3871913" y="5284788"/>
          <p14:tracePt t="64226" x="3829050" y="5303838"/>
          <p14:tracePt t="64226" x="3816350" y="5303838"/>
          <p14:tracePt t="64232" x="3790950" y="5316538"/>
          <p14:tracePt t="64232" x="3778250" y="5322888"/>
          <p14:tracePt t="64238" x="3741738" y="5329238"/>
          <p14:tracePt t="64238" x="3741738" y="5335588"/>
          <p14:tracePt t="64239" x="3735388" y="5335588"/>
          <p14:tracePt t="64244" x="3703638" y="5354638"/>
          <p14:tracePt t="64245" x="3697288" y="5354638"/>
          <p14:tracePt t="64245" x="3690938" y="5360988"/>
          <p14:tracePt t="64250" x="3671888" y="5360988"/>
          <p14:tracePt t="64251" x="3660775" y="5372100"/>
          <p14:tracePt t="64256" x="3629025" y="5391150"/>
          <p14:tracePt t="64262" x="3597275" y="5403850"/>
          <p14:tracePt t="64263" x="3590925" y="5410200"/>
          <p14:tracePt t="64263" x="3584575" y="5416550"/>
          <p14:tracePt t="64268" x="3571875" y="5422900"/>
          <p14:tracePt t="64268" x="3554413" y="5429250"/>
          <p14:tracePt t="64274" x="3529013" y="5441950"/>
          <p14:tracePt t="64275" x="3529013" y="5448300"/>
          <p14:tracePt t="64275" x="3522663" y="5454650"/>
          <p14:tracePt t="64277" x="3516313" y="5454650"/>
          <p14:tracePt t="64278" x="3509963" y="5459413"/>
          <p14:tracePt t="64278" x="3503613" y="5459413"/>
          <p14:tracePt t="64280" x="3497263" y="5465763"/>
          <p14:tracePt t="64281" x="3490913" y="5472113"/>
          <p14:tracePt t="64281" x="3484563" y="5472113"/>
          <p14:tracePt t="64286" x="3467100" y="5484813"/>
          <p14:tracePt t="64287" x="3460750" y="5491163"/>
          <p14:tracePt t="64293" x="3429000" y="5510213"/>
          <p14:tracePt t="64293" x="3422650" y="5516563"/>
          <p14:tracePt t="64298" x="3403600" y="5529263"/>
          <p14:tracePt t="64299" x="3397250" y="5535613"/>
          <p14:tracePt t="64299" x="3390900" y="5541963"/>
          <p14:tracePt t="64304" x="3373438" y="5553075"/>
          <p14:tracePt t="64305" x="3367088" y="5559425"/>
          <p14:tracePt t="64310" x="3348038" y="5578475"/>
          <p14:tracePt t="64311" x="3341688" y="5578475"/>
          <p14:tracePt t="64316" x="3316288" y="5603875"/>
          <p14:tracePt t="64317" x="3309938" y="5603875"/>
          <p14:tracePt t="64318" x="3303588" y="5610225"/>
          <p14:tracePt t="64322" x="3290888" y="5622925"/>
          <p14:tracePt t="64329" x="3267075" y="5646738"/>
          <p14:tracePt t="64329" x="3260725" y="5659438"/>
          <p14:tracePt t="64335" x="3241675" y="5678488"/>
          <p14:tracePt t="64341" x="3222625" y="5697538"/>
          <p14:tracePt t="64347" x="3203575" y="5722938"/>
          <p14:tracePt t="64353" x="3186113" y="5740400"/>
          <p14:tracePt t="64359" x="3173413" y="5759450"/>
          <p14:tracePt t="64359" x="3173413" y="5765800"/>
          <p14:tracePt t="64365" x="3160713" y="5778500"/>
          <p14:tracePt t="64371" x="3154363" y="5797550"/>
          <p14:tracePt t="64377" x="3141663" y="5810250"/>
          <p14:tracePt t="64378" x="3141663" y="5816600"/>
          <p14:tracePt t="64378" x="3141663" y="5821363"/>
          <p14:tracePt t="64383" x="3135313" y="5827713"/>
          <p14:tracePt t="64389" x="3135313" y="5840413"/>
          <p14:tracePt t="64390" x="3128963" y="5840413"/>
          <p14:tracePt t="64390" x="3128963" y="5846763"/>
          <p14:tracePt t="64395" x="3128963" y="5853113"/>
          <p14:tracePt t="64401" x="3128963" y="5865813"/>
          <p14:tracePt t="64402" x="3128963" y="5872163"/>
          <p14:tracePt t="64407" x="3128963" y="5878513"/>
          <p14:tracePt t="64414" x="3128963" y="5884863"/>
          <p14:tracePt t="64419" x="3128963" y="5897563"/>
          <p14:tracePt t="64425" x="3128963" y="5903913"/>
          <p14:tracePt t="64431" x="3128963" y="5915025"/>
          <p14:tracePt t="64437" x="3128963" y="5927725"/>
          <p14:tracePt t="64444" x="3135313" y="5934075"/>
          <p14:tracePt t="64450" x="3148013" y="5946775"/>
          <p14:tracePt t="64456" x="3154363" y="5959475"/>
          <p14:tracePt t="64462" x="3160713" y="5965825"/>
          <p14:tracePt t="64468" x="3173413" y="5978525"/>
          <p14:tracePt t="64475" x="3186113" y="5991225"/>
          <p14:tracePt t="64480" x="3197225" y="6002338"/>
          <p14:tracePt t="64486" x="3209925" y="6008688"/>
          <p14:tracePt t="64492" x="3228975" y="6027738"/>
          <p14:tracePt t="64493" x="3235325" y="6027738"/>
          <p14:tracePt t="64493" x="3235325" y="6034088"/>
          <p14:tracePt t="64498" x="3254375" y="6040438"/>
          <p14:tracePt t="64499" x="3254375" y="6046788"/>
          <p14:tracePt t="64504" x="3273425" y="6053138"/>
          <p14:tracePt t="64510" x="3297238" y="6065838"/>
          <p14:tracePt t="64516" x="3316288" y="6078538"/>
          <p14:tracePt t="64517" x="3328988" y="6078538"/>
          <p14:tracePt t="64522" x="3354388" y="6096000"/>
          <p14:tracePt t="64528" x="3384550" y="6108700"/>
          <p14:tracePt t="64534" x="3429000" y="6127750"/>
          <p14:tracePt t="64541" x="3473450" y="6140450"/>
          <p14:tracePt t="64541" x="3473450" y="6146800"/>
          <p14:tracePt t="64547" x="3509963" y="6159500"/>
          <p14:tracePt t="64547" x="3522663" y="6159500"/>
          <p14:tracePt t="64553" x="3548063" y="6172200"/>
          <p14:tracePt t="64553" x="3560763" y="6172200"/>
          <p14:tracePt t="64559" x="3584575" y="6178550"/>
          <p14:tracePt t="64559" x="3616325" y="6189663"/>
          <p14:tracePt t="64565" x="3648075" y="6202363"/>
          <p14:tracePt t="64565" x="3654425" y="6202363"/>
          <p14:tracePt t="64571" x="3697288" y="6208713"/>
          <p14:tracePt t="64572" x="3703638" y="6215063"/>
          <p14:tracePt t="64573" x="3709988" y="6215063"/>
          <p14:tracePt t="64577" x="3735388" y="6215063"/>
          <p14:tracePt t="64577" x="3748088" y="6215063"/>
          <p14:tracePt t="64583" x="3790950" y="6227763"/>
          <p14:tracePt t="64584" x="3797300" y="6227763"/>
          <p14:tracePt t="64589" x="3854450" y="6234113"/>
          <p14:tracePt t="64590" x="3865563" y="6234113"/>
          <p14:tracePt t="64590" x="3871913" y="6234113"/>
          <p14:tracePt t="64595" x="3910013" y="6240463"/>
          <p14:tracePt t="64596" x="3916363" y="6240463"/>
          <p14:tracePt t="64597" x="3922713" y="6240463"/>
          <p14:tracePt t="64601" x="3965575" y="6240463"/>
          <p14:tracePt t="64607" x="4029075" y="6240463"/>
          <p14:tracePt t="64608" x="4035425" y="6240463"/>
          <p14:tracePt t="64613" x="4103688" y="6240463"/>
          <p14:tracePt t="64614" x="4110038" y="6240463"/>
          <p14:tracePt t="64619" x="4165600" y="6240463"/>
          <p14:tracePt t="64620" x="4178300" y="6240463"/>
          <p14:tracePt t="64621" x="4191000" y="6240463"/>
          <p14:tracePt t="64622" x="4210050" y="6240463"/>
          <p14:tracePt t="64625" x="4235450" y="6240463"/>
          <p14:tracePt t="64631" x="4322763" y="6240463"/>
          <p14:tracePt t="64632" x="4333875" y="6240463"/>
          <p14:tracePt t="64637" x="4429125" y="6240463"/>
          <p14:tracePt t="64644" x="4497388" y="6234113"/>
          <p14:tracePt t="64644" x="4516438" y="6234113"/>
          <p14:tracePt t="64650" x="4610100" y="6234113"/>
          <p14:tracePt t="64650" x="4627563" y="6234113"/>
          <p14:tracePt t="64656" x="4703763" y="6227763"/>
          <p14:tracePt t="64656" x="4714875" y="6227763"/>
          <p14:tracePt t="64662" x="4791075" y="6221413"/>
          <p14:tracePt t="64663" x="4803775" y="6221413"/>
          <p14:tracePt t="64668" x="4859338" y="6215063"/>
          <p14:tracePt t="64668" x="4878388" y="6215063"/>
          <p14:tracePt t="64674" x="4972050" y="6215063"/>
          <p14:tracePt t="64675" x="4991100" y="6208713"/>
          <p14:tracePt t="64675" x="5008563" y="6208713"/>
          <p14:tracePt t="64681" x="5078413" y="6208713"/>
          <p14:tracePt t="64681" x="5114925" y="6208713"/>
          <p14:tracePt t="64686" x="5172075" y="6202363"/>
          <p14:tracePt t="64687" x="5202238" y="6196013"/>
          <p14:tracePt t="64698" x="5408613" y="6183313"/>
          <p14:tracePt t="64699" x="5434013" y="6178550"/>
          <p14:tracePt t="64704" x="5508625" y="6172200"/>
          <p14:tracePt t="64705" x="5527675" y="6172200"/>
          <p14:tracePt t="64710" x="5634038" y="6165850"/>
          <p14:tracePt t="64711" x="5653088" y="6165850"/>
          <p14:tracePt t="64711" x="5670550" y="6165850"/>
          <p14:tracePt t="64716" x="5727700" y="6159500"/>
          <p14:tracePt t="64717" x="5746750" y="6159500"/>
          <p14:tracePt t="64718" x="5764213" y="6153150"/>
          <p14:tracePt t="64722" x="5870575" y="6146800"/>
          <p14:tracePt t="64723" x="5889625" y="6146800"/>
          <p14:tracePt t="64728" x="5976938" y="6140450"/>
          <p14:tracePt t="64734" x="6064250" y="6127750"/>
          <p14:tracePt t="64735" x="6083300" y="6127750"/>
          <p14:tracePt t="64736" x="6102350" y="6127750"/>
          <p14:tracePt t="64740" x="6202363" y="6115050"/>
          <p14:tracePt t="64741" x="6221413" y="6115050"/>
          <p14:tracePt t="64747" x="6289675" y="6108700"/>
          <p14:tracePt t="64747" x="6302375" y="6108700"/>
          <p14:tracePt t="64753" x="6376988" y="6096000"/>
          <p14:tracePt t="64753" x="6396038" y="6096000"/>
          <p14:tracePt t="64759" x="6470650" y="6091238"/>
          <p14:tracePt t="64760" x="6483350" y="6091238"/>
          <p14:tracePt t="64760" x="6502400" y="6091238"/>
          <p14:tracePt t="64765" x="6545263" y="6078538"/>
          <p14:tracePt t="64766" x="6557963" y="6078538"/>
          <p14:tracePt t="64766" x="6570663" y="6078538"/>
          <p14:tracePt t="64771" x="6602413" y="6078538"/>
          <p14:tracePt t="64771" x="6619875" y="6072188"/>
          <p14:tracePt t="64777" x="6645275" y="6059488"/>
          <p14:tracePt t="64777" x="6677025" y="6059488"/>
          <p14:tracePt t="64778" x="6683375" y="6059488"/>
          <p14:tracePt t="64783" x="6708775" y="6053138"/>
          <p14:tracePt t="64784" x="6726238" y="6046788"/>
          <p14:tracePt t="64789" x="6757988" y="6040438"/>
          <p14:tracePt t="64789" x="6764338" y="6040438"/>
          <p14:tracePt t="64795" x="6802438" y="6027738"/>
          <p14:tracePt t="64796" x="6808788" y="6027738"/>
          <p14:tracePt t="64801" x="6832600" y="6021388"/>
          <p14:tracePt t="64802" x="6832600" y="6015038"/>
          <p14:tracePt t="64807" x="6858000" y="6008688"/>
          <p14:tracePt t="64807" x="6864350" y="6008688"/>
          <p14:tracePt t="64813" x="6896100" y="5997575"/>
          <p14:tracePt t="64819" x="6919913" y="5984875"/>
          <p14:tracePt t="64825" x="6945313" y="5972175"/>
          <p14:tracePt t="64831" x="6964363" y="5959475"/>
          <p14:tracePt t="64832" x="6970713" y="5959475"/>
          <p14:tracePt t="64837" x="6996113" y="5940425"/>
          <p14:tracePt t="64843" x="7007225" y="5934075"/>
          <p14:tracePt t="64850" x="7032625" y="5921375"/>
          <p14:tracePt t="64856" x="7051675" y="5915025"/>
          <p14:tracePt t="64862" x="7058025" y="5910263"/>
          <p14:tracePt t="64868" x="7070725" y="5897563"/>
          <p14:tracePt t="64869" x="7077075" y="5897563"/>
          <p14:tracePt t="64874" x="7089775" y="5891213"/>
          <p14:tracePt t="64880" x="7100888" y="5884863"/>
          <p14:tracePt t="64886" x="7107238" y="5884863"/>
          <p14:tracePt t="64887" x="7113588" y="5878513"/>
          <p14:tracePt t="64892" x="7126288" y="5872163"/>
          <p14:tracePt t="64898" x="7132638" y="5865813"/>
          <p14:tracePt t="64898" x="7138988" y="5865813"/>
          <p14:tracePt t="64904" x="7145338" y="5859463"/>
          <p14:tracePt t="64910" x="7151688" y="5859463"/>
          <p14:tracePt t="64916" x="7158038" y="5853113"/>
          <p14:tracePt t="64922" x="7170738" y="5853113"/>
          <p14:tracePt t="64929" x="7177088" y="5846763"/>
          <p14:tracePt t="64934" x="7183438" y="5840413"/>
          <p14:tracePt t="64940" x="7194550" y="5834063"/>
          <p14:tracePt t="64948" x="7200900" y="5834063"/>
          <p14:tracePt t="64952" x="7207250" y="5827713"/>
          <p14:tracePt t="64959" x="7213600" y="5821363"/>
          <p14:tracePt t="64965" x="7226300" y="5816600"/>
          <p14:tracePt t="64971" x="7232650" y="5816600"/>
          <p14:tracePt t="64971" x="7232650" y="5810250"/>
          <p14:tracePt t="64977" x="7245350" y="5810250"/>
          <p14:tracePt t="64977" x="7245350" y="5803900"/>
          <p14:tracePt t="64983" x="7251700" y="5803900"/>
          <p14:tracePt t="64989" x="7258050" y="5797550"/>
          <p14:tracePt t="64995" x="7264400" y="5791200"/>
          <p14:tracePt t="64995" x="7270750" y="5791200"/>
          <p14:tracePt t="65001" x="7270750" y="5784850"/>
          <p14:tracePt t="65001" x="7277100" y="5784850"/>
          <p14:tracePt t="65007" x="7283450" y="5778500"/>
          <p14:tracePt t="65013" x="7283450" y="5772150"/>
          <p14:tracePt t="65019" x="7294563" y="5765800"/>
          <p14:tracePt t="65025" x="7300913" y="5759450"/>
          <p14:tracePt t="65031" x="7307263" y="5753100"/>
          <p14:tracePt t="65037" x="7307263" y="5746750"/>
          <p14:tracePt t="65038" x="7313613" y="5746750"/>
          <p14:tracePt t="65043" x="7313613" y="5740400"/>
          <p14:tracePt t="65049" x="7326313" y="5740400"/>
          <p14:tracePt t="65055" x="7326313" y="5734050"/>
          <p14:tracePt t="65061" x="7332663" y="5729288"/>
          <p14:tracePt t="65069" x="7339013" y="5716588"/>
          <p14:tracePt t="65074" x="7345363" y="5716588"/>
          <p14:tracePt t="65086" x="7351713" y="5703888"/>
          <p14:tracePt t="65092" x="7358063" y="5697538"/>
          <p14:tracePt t="65098" x="7358063" y="5691188"/>
          <p14:tracePt t="65104" x="7358063" y="5684838"/>
          <p14:tracePt t="65110" x="7364413" y="5678488"/>
          <p14:tracePt t="65116" x="7364413" y="5665788"/>
          <p14:tracePt t="65122" x="7370763" y="5659438"/>
          <p14:tracePt t="65128" x="7377113" y="5653088"/>
          <p14:tracePt t="65134" x="7377113" y="5646738"/>
          <p14:tracePt t="65135" x="7377113" y="5640388"/>
          <p14:tracePt t="65140" x="7377113" y="5635625"/>
          <p14:tracePt t="65147" x="7377113" y="5629275"/>
          <p14:tracePt t="65152" x="7377113" y="5616575"/>
          <p14:tracePt t="65159" x="7377113" y="5610225"/>
          <p14:tracePt t="65164" x="7377113" y="5597525"/>
          <p14:tracePt t="65171" x="7377113" y="5591175"/>
          <p14:tracePt t="65177" x="7377113" y="5584825"/>
          <p14:tracePt t="65183" x="7370763" y="5572125"/>
          <p14:tracePt t="65189" x="7358063" y="5565775"/>
          <p14:tracePt t="65195" x="7358063" y="5553075"/>
          <p14:tracePt t="65201" x="7339013" y="5548313"/>
          <p14:tracePt t="65202" x="7339013" y="5541963"/>
          <p14:tracePt t="65207" x="7332663" y="5535613"/>
          <p14:tracePt t="65213" x="7313613" y="5522913"/>
          <p14:tracePt t="65214" x="7313613" y="5516563"/>
          <p14:tracePt t="65219" x="7300913" y="5503863"/>
          <p14:tracePt t="65220" x="7294563" y="5497513"/>
          <p14:tracePt t="65220" x="7288213" y="5491163"/>
          <p14:tracePt t="65225" x="7283450" y="5478463"/>
          <p14:tracePt t="65226" x="7277100" y="5478463"/>
          <p14:tracePt t="65231" x="7258050" y="5459413"/>
          <p14:tracePt t="65237" x="7239000" y="5448300"/>
          <p14:tracePt t="65243" x="7226300" y="5435600"/>
          <p14:tracePt t="65249" x="7213600" y="5422900"/>
          <p14:tracePt t="65256" x="7200900" y="5416550"/>
          <p14:tracePt t="65256" x="7200900" y="5410200"/>
          <p14:tracePt t="65261" x="7189788" y="5403850"/>
          <p14:tracePt t="65267" x="7177088" y="5397500"/>
          <p14:tracePt t="65268" x="7177088" y="5391150"/>
          <p14:tracePt t="65274" x="7164388" y="5391150"/>
          <p14:tracePt t="65280" x="7145338" y="5378450"/>
          <p14:tracePt t="65280" x="7138988" y="5378450"/>
          <p14:tracePt t="65286" x="7126288" y="5367338"/>
          <p14:tracePt t="65287" x="7119938" y="5367338"/>
          <p14:tracePt t="65287" x="7113588" y="5367338"/>
          <p14:tracePt t="65292" x="7096125" y="5360988"/>
          <p14:tracePt t="65293" x="7089775" y="5354638"/>
          <p14:tracePt t="65293" x="7083425" y="5348288"/>
          <p14:tracePt t="65298" x="7064375" y="5341938"/>
          <p14:tracePt t="65298" x="7058025" y="5341938"/>
          <p14:tracePt t="65304" x="7019925" y="5329238"/>
          <p14:tracePt t="65304" x="7007225" y="5322888"/>
          <p14:tracePt t="65310" x="6958013" y="5303838"/>
          <p14:tracePt t="65310" x="6951663" y="5297488"/>
          <p14:tracePt t="65316" x="6896100" y="5278438"/>
          <p14:tracePt t="65317" x="6889750" y="5278438"/>
          <p14:tracePt t="65322" x="6845300" y="5267325"/>
          <p14:tracePt t="65323" x="6819900" y="5260975"/>
          <p14:tracePt t="65328" x="6783388" y="5254625"/>
          <p14:tracePt t="65329" x="6770688" y="5248275"/>
          <p14:tracePt t="65329" x="6764338" y="5248275"/>
          <p14:tracePt t="65334" x="6726238" y="5248275"/>
          <p14:tracePt t="65335" x="6715125" y="5241925"/>
          <p14:tracePt t="65335" x="6702425" y="5241925"/>
          <p14:tracePt t="65340" x="6664325" y="5235575"/>
          <p14:tracePt t="65346" x="6615113" y="5235575"/>
          <p14:tracePt t="65347" x="6602413" y="5235575"/>
          <p14:tracePt t="65352" x="6564313" y="5235575"/>
          <p14:tracePt t="65353" x="6557963" y="5235575"/>
          <p14:tracePt t="65358" x="6521450" y="5235575"/>
          <p14:tracePt t="65359" x="6515100" y="5235575"/>
          <p14:tracePt t="65359" x="6508750" y="5235575"/>
          <p14:tracePt t="65365" x="6457950" y="5235575"/>
          <p14:tracePt t="65365" x="6451600" y="5235575"/>
          <p14:tracePt t="65370" x="6408738" y="5235575"/>
          <p14:tracePt t="65371" x="6396038" y="5235575"/>
          <p14:tracePt t="65377" x="6357938" y="5235575"/>
          <p14:tracePt t="65383" x="6327775" y="5235575"/>
          <p14:tracePt t="65384" x="6289675" y="5241925"/>
          <p14:tracePt t="65384" x="6283325" y="5241925"/>
          <p14:tracePt t="65389" x="6270625" y="5248275"/>
          <p14:tracePt t="65390" x="6245225" y="5248275"/>
          <p14:tracePt t="65395" x="6183313" y="5254625"/>
          <p14:tracePt t="65396" x="6176963" y="5254625"/>
          <p14:tracePt t="65401" x="6140450" y="5260975"/>
          <p14:tracePt t="65402" x="6115050" y="5267325"/>
          <p14:tracePt t="65407" x="6076950" y="5267325"/>
          <p14:tracePt t="65408" x="6057900" y="5267325"/>
          <p14:tracePt t="65413" x="6021388" y="5273675"/>
          <p14:tracePt t="65419" x="5970588" y="5278438"/>
          <p14:tracePt t="65425" x="5915025" y="5291138"/>
          <p14:tracePt t="65431" x="5870575" y="5303838"/>
          <p14:tracePt t="65432" x="5864225" y="5303838"/>
          <p14:tracePt t="65438" x="5821363" y="5310188"/>
          <p14:tracePt t="65439" x="5815013" y="5316538"/>
          <p14:tracePt t="65443" x="5776913" y="5316538"/>
          <p14:tracePt t="65455" x="5708650" y="5335588"/>
          <p14:tracePt t="65456" x="5702300" y="5335588"/>
          <p14:tracePt t="65457" x="5695950" y="5335588"/>
          <p14:tracePt t="65461" x="5665788" y="5348288"/>
          <p14:tracePt t="65467" x="5634038" y="5360988"/>
          <p14:tracePt t="65474" x="5589588" y="5378450"/>
          <p14:tracePt t="65474" x="5576888" y="5378450"/>
          <p14:tracePt t="65479" x="5559425" y="5384800"/>
          <p14:tracePt t="65485" x="5508625" y="5410200"/>
          <p14:tracePt t="65486" x="5502275" y="5410200"/>
          <p14:tracePt t="65492" x="5472113" y="5429250"/>
          <p14:tracePt t="65492" x="5459413" y="5429250"/>
          <p14:tracePt t="65498" x="5440363" y="5441950"/>
          <p14:tracePt t="65498" x="5414963" y="5454650"/>
          <p14:tracePt t="65504" x="5378450" y="5472113"/>
          <p14:tracePt t="65504" x="5365750" y="5478463"/>
          <p14:tracePt t="65510" x="5327650" y="5497513"/>
          <p14:tracePt t="65516" x="5295900" y="5516563"/>
          <p14:tracePt t="65517" x="5284788" y="5522913"/>
          <p14:tracePt t="65522" x="5253038" y="5541963"/>
          <p14:tracePt t="65528" x="5227638" y="5559425"/>
          <p14:tracePt t="65528" x="5221288" y="5565775"/>
          <p14:tracePt t="65534" x="5202238" y="5584825"/>
          <p14:tracePt t="65534" x="5195888" y="5584825"/>
          <p14:tracePt t="65540" x="5178425" y="5603875"/>
          <p14:tracePt t="65541" x="5178425" y="5610225"/>
          <p14:tracePt t="65546" x="5165725" y="5629275"/>
          <p14:tracePt t="65547" x="5159375" y="5629275"/>
          <p14:tracePt t="65552" x="5146675" y="5646738"/>
          <p14:tracePt t="65553" x="5140325" y="5653088"/>
          <p14:tracePt t="65558" x="5133975" y="5665788"/>
          <p14:tracePt t="65559" x="5133975" y="5672138"/>
          <p14:tracePt t="65560" x="5127625" y="5672138"/>
          <p14:tracePt t="65564" x="5121275" y="5684838"/>
          <p14:tracePt t="65570" x="5114925" y="5703888"/>
          <p14:tracePt t="65576" x="5108575" y="5716588"/>
          <p14:tracePt t="65582" x="5108575" y="5734050"/>
          <p14:tracePt t="65588" x="5108575" y="5753100"/>
          <p14:tracePt t="65594" x="5108575" y="5765800"/>
          <p14:tracePt t="65601" x="5108575" y="5784850"/>
          <p14:tracePt t="65607" x="5108575" y="5803900"/>
          <p14:tracePt t="65613" x="5108575" y="5816600"/>
          <p14:tracePt t="65619" x="5114925" y="5827713"/>
          <p14:tracePt t="65620" x="5121275" y="5834063"/>
          <p14:tracePt t="65625" x="5121275" y="5840413"/>
          <p14:tracePt t="65625" x="5121275" y="5846763"/>
          <p14:tracePt t="65631" x="5133975" y="5859463"/>
          <p14:tracePt t="65637" x="5146675" y="5872163"/>
          <p14:tracePt t="65643" x="5153025" y="5884863"/>
          <p14:tracePt t="65643" x="5159375" y="5891213"/>
          <p14:tracePt t="65649" x="5172075" y="5903913"/>
          <p14:tracePt t="65650" x="5178425" y="5903913"/>
          <p14:tracePt t="65651" x="5178425" y="5910263"/>
          <p14:tracePt t="65655" x="5191125" y="5915025"/>
          <p14:tracePt t="65661" x="5214938" y="5934075"/>
          <p14:tracePt t="65667" x="5227638" y="5946775"/>
          <p14:tracePt t="65673" x="5265738" y="5965825"/>
          <p14:tracePt t="65679" x="5289550" y="5978525"/>
          <p14:tracePt t="65680" x="5295900" y="5984875"/>
          <p14:tracePt t="65686" x="5321300" y="5997575"/>
          <p14:tracePt t="65691" x="5359400" y="6008688"/>
          <p14:tracePt t="65698" x="5402263" y="6027738"/>
          <p14:tracePt t="65704" x="5453063" y="6040438"/>
          <p14:tracePt t="65705" x="5459413" y="6046788"/>
          <p14:tracePt t="65705" x="5472113" y="6046788"/>
          <p14:tracePt t="65710" x="5495925" y="6059488"/>
          <p14:tracePt t="65710" x="5502275" y="6059488"/>
          <p14:tracePt t="65716" x="5546725" y="6065838"/>
          <p14:tracePt t="65717" x="5559425" y="6072188"/>
          <p14:tracePt t="65722" x="5602288" y="6078538"/>
          <p14:tracePt t="65722" x="5614988" y="6078538"/>
          <p14:tracePt t="65728" x="5670550" y="6091238"/>
          <p14:tracePt t="65728" x="5689600" y="6091238"/>
          <p14:tracePt t="65734" x="5746750" y="6096000"/>
          <p14:tracePt t="65734" x="5759450" y="6096000"/>
          <p14:tracePt t="65740" x="5815013" y="6102350"/>
          <p14:tracePt t="65740" x="5827713" y="6102350"/>
          <p14:tracePt t="65746" x="5889625" y="6108700"/>
          <p14:tracePt t="65752" x="5953125" y="6108700"/>
          <p14:tracePt t="65753" x="5957888" y="6108700"/>
          <p14:tracePt t="65753" x="5970588" y="6108700"/>
          <p14:tracePt t="65758" x="6021388" y="6108700"/>
          <p14:tracePt t="65759" x="6027738" y="6108700"/>
          <p14:tracePt t="65759" x="6034088" y="6108700"/>
          <p14:tracePt t="65765" x="6102350" y="6108700"/>
          <p14:tracePt t="65765" x="6115050" y="6108700"/>
          <p14:tracePt t="65770" x="6157913" y="6108700"/>
          <p14:tracePt t="65771" x="6164263" y="6108700"/>
          <p14:tracePt t="65772" x="6183313" y="6102350"/>
          <p14:tracePt t="65776" x="6221413" y="6102350"/>
          <p14:tracePt t="65777" x="6227763" y="6102350"/>
          <p14:tracePt t="65782" x="6289675" y="6091238"/>
          <p14:tracePt t="65783" x="6302375" y="6091238"/>
          <p14:tracePt t="65789" x="6338888" y="6072188"/>
          <p14:tracePt t="65789" x="6351588" y="6072188"/>
          <p14:tracePt t="65795" x="6383338" y="6065838"/>
          <p14:tracePt t="65795" x="6396038" y="6059488"/>
          <p14:tracePt t="65801" x="6427788" y="6046788"/>
          <p14:tracePt t="65801" x="6432550" y="6040438"/>
          <p14:tracePt t="65807" x="6457950" y="6034088"/>
          <p14:tracePt t="65807" x="6470650" y="6027738"/>
          <p14:tracePt t="65813" x="6496050" y="6015038"/>
          <p14:tracePt t="65819" x="6532563" y="5991225"/>
          <p14:tracePt t="65825" x="6564313" y="5978525"/>
          <p14:tracePt t="65825" x="6564313" y="5972175"/>
          <p14:tracePt t="65831" x="6583363" y="5959475"/>
          <p14:tracePt t="65831" x="6596063" y="5959475"/>
          <p14:tracePt t="65837" x="6615113" y="5940425"/>
          <p14:tracePt t="65843" x="6632575" y="5927725"/>
          <p14:tracePt t="65844" x="6638925" y="5927725"/>
          <p14:tracePt t="65849" x="6651625" y="5910263"/>
          <p14:tracePt t="65850" x="6657975" y="5910263"/>
          <p14:tracePt t="65851" x="6657975" y="5903913"/>
          <p14:tracePt t="65855" x="6677025" y="5891213"/>
          <p14:tracePt t="65861" x="6696075" y="5872163"/>
          <p14:tracePt t="65862" x="6702425" y="5859463"/>
          <p14:tracePt t="65867" x="6715125" y="5846763"/>
          <p14:tracePt t="65873" x="6726238" y="5821363"/>
          <p14:tracePt t="65874" x="6732588" y="5821363"/>
          <p14:tracePt t="65879" x="6745288" y="5803900"/>
          <p14:tracePt t="65886" x="6757988" y="5772150"/>
          <p14:tracePt t="65891" x="6764338" y="5753100"/>
          <p14:tracePt t="65892" x="6764338" y="5746750"/>
          <p14:tracePt t="65898" x="6770688" y="5722938"/>
          <p14:tracePt t="65898" x="6777038" y="5722938"/>
          <p14:tracePt t="65904" x="6777038" y="5703888"/>
          <p14:tracePt t="65904" x="6783388" y="5697538"/>
          <p14:tracePt t="65910" x="6783388" y="5684838"/>
          <p14:tracePt t="65916" x="6789738" y="5678488"/>
          <p14:tracePt t="65916" x="6789738" y="5672138"/>
          <p14:tracePt t="65922" x="6796088" y="5665788"/>
          <p14:tracePt t="65922" x="6796088" y="5659438"/>
          <p14:tracePt t="65928" x="6796088" y="5653088"/>
          <p14:tracePt t="65936" x="6796088" y="5646738"/>
          <p14:tracePt t="65940" x="6796088" y="5640388"/>
          <p14:tracePt t="65946" x="6802438" y="5640388"/>
          <p14:tracePt t="65952" x="6802438" y="5635625"/>
          <p14:tracePt t="65964" x="6802438" y="5629275"/>
          <p14:tracePt t="65971" x="6802438" y="5622925"/>
          <p14:tracePt t="65978" x="6802438" y="5616575"/>
          <p14:tracePt t="65985" x="6802438" y="5610225"/>
          <p14:tracePt t="65991" x="6802438" y="5603875"/>
          <p14:tracePt t="65995" x="6802438" y="5597525"/>
          <p14:tracePt t="66000" x="6802438" y="5591175"/>
          <p14:tracePt t="66003" x="6802438" y="5584825"/>
          <p14:tracePt t="66007" x="6802438" y="5578475"/>
          <p14:tracePt t="66007" x="6802438" y="5572125"/>
          <p14:tracePt t="66012" x="6802438" y="5559425"/>
          <p14:tracePt t="66019" x="6796088" y="5548313"/>
          <p14:tracePt t="66025" x="6789738" y="5535613"/>
          <p14:tracePt t="66025" x="6789738" y="5529263"/>
          <p14:tracePt t="66031" x="6783388" y="5516563"/>
          <p14:tracePt t="66037" x="6777038" y="5510213"/>
          <p14:tracePt t="66043" x="6777038" y="5491163"/>
          <p14:tracePt t="66049" x="6770688" y="5478463"/>
          <p14:tracePt t="66050" x="6764338" y="5478463"/>
          <p14:tracePt t="66055" x="6757988" y="5465763"/>
          <p14:tracePt t="66061" x="6745288" y="5459413"/>
          <p14:tracePt t="66067" x="6738938" y="5454650"/>
          <p14:tracePt t="66073" x="6726238" y="5435600"/>
          <p14:tracePt t="66079" x="6719888" y="5429250"/>
          <p14:tracePt t="66080" x="6715125" y="5429250"/>
          <p14:tracePt t="66085" x="6702425" y="5416550"/>
          <p14:tracePt t="66091" x="6696075" y="5410200"/>
          <p14:tracePt t="66092" x="6689725" y="5403850"/>
          <p14:tracePt t="66098" x="6677025" y="5391150"/>
          <p14:tracePt t="66098" x="6670675" y="5391150"/>
          <p14:tracePt t="66103" x="6651625" y="5384800"/>
          <p14:tracePt t="66110" x="6632575" y="5372100"/>
          <p14:tracePt t="66116" x="6608763" y="5360988"/>
          <p14:tracePt t="66122" x="6577013" y="5348288"/>
          <p14:tracePt t="66128" x="6545263" y="5335588"/>
          <p14:tracePt t="66128" x="6538913" y="5329238"/>
          <p14:tracePt t="66134" x="6515100" y="5322888"/>
          <p14:tracePt t="66134" x="6508750" y="5322888"/>
          <p14:tracePt t="66140" x="6483350" y="5310188"/>
          <p14:tracePt t="66140" x="6477000" y="5310188"/>
          <p14:tracePt t="66146" x="6451600" y="5303838"/>
          <p14:tracePt t="66147" x="6445250" y="5303838"/>
          <p14:tracePt t="66153" x="6415088" y="5297488"/>
          <p14:tracePt t="66153" x="6408738" y="5297488"/>
          <p14:tracePt t="66158" x="6396038" y="5291138"/>
          <p14:tracePt t="66159" x="6389688" y="5291138"/>
          <p14:tracePt t="66164" x="6364288" y="5284788"/>
          <p14:tracePt t="66170" x="6345238" y="5284788"/>
          <p14:tracePt t="66171" x="6338888" y="5284788"/>
          <p14:tracePt t="66176" x="6321425" y="5284788"/>
          <p14:tracePt t="66177" x="6321425" y="5278438"/>
          <p14:tracePt t="66178" x="6315075" y="5278438"/>
          <p14:tracePt t="66182" x="6302375" y="5278438"/>
          <p14:tracePt t="66188" x="6276975" y="5278438"/>
          <p14:tracePt t="66194" x="6264275" y="5278438"/>
          <p14:tracePt t="66195" x="6257925" y="5278438"/>
          <p14:tracePt t="66195" x="6251575" y="5278438"/>
          <p14:tracePt t="66200" x="6238875" y="5278438"/>
          <p14:tracePt t="66206" x="6221413" y="5273675"/>
          <p14:tracePt t="66212" x="6202363" y="5273675"/>
          <p14:tracePt t="66218" x="6176963" y="5273675"/>
          <p14:tracePt t="66225" x="6164263" y="5273675"/>
          <p14:tracePt t="66231" x="6151563" y="5273675"/>
          <p14:tracePt t="66237" x="6140450" y="5273675"/>
          <p14:tracePt t="66243" x="6134100" y="5273675"/>
          <p14:tracePt t="66243" x="6127750" y="5273675"/>
          <p14:tracePt t="66249" x="6121400" y="5273675"/>
          <p14:tracePt t="66255" x="6121400" y="5267325"/>
          <p14:tracePt t="66261" x="6115050" y="5267325"/>
          <p14:tracePt t="70880" x="6121400" y="5267325"/>
          <p14:tracePt t="70888" x="6127750" y="5267325"/>
          <p14:tracePt t="70892" x="6134100" y="5267325"/>
          <p14:tracePt t="70895" x="6134100" y="5273675"/>
          <p14:tracePt t="70901" x="6140450" y="5273675"/>
          <p14:tracePt t="70909" x="6145213" y="5273675"/>
          <p14:tracePt t="70924" x="6151563" y="5273675"/>
          <p14:tracePt t="70929" x="6157913" y="5273675"/>
          <p14:tracePt t="70935" x="6157913" y="5278438"/>
          <p14:tracePt t="70944" x="6164263" y="5278438"/>
          <p14:tracePt t="71016" x="6170613" y="5278438"/>
          <p14:tracePt t="71277" x="6170613" y="5284788"/>
          <p14:tracePt t="71280" x="6176963" y="5284788"/>
          <p14:tracePt t="71283" x="6183313" y="5284788"/>
          <p14:tracePt t="71289" x="6196013" y="5291138"/>
          <p14:tracePt t="71295" x="6215063" y="5291138"/>
          <p14:tracePt t="71296" x="6221413" y="5297488"/>
          <p14:tracePt t="71301" x="6251575" y="5310188"/>
          <p14:tracePt t="71302" x="6257925" y="5310188"/>
          <p14:tracePt t="71307" x="6283325" y="5310188"/>
          <p14:tracePt t="71308" x="6289675" y="5310188"/>
          <p14:tracePt t="71308" x="6296025" y="5316538"/>
          <p14:tracePt t="71313" x="6308725" y="5316538"/>
          <p14:tracePt t="71313" x="6315075" y="5322888"/>
          <p14:tracePt t="71319" x="6334125" y="5329238"/>
          <p14:tracePt t="71320" x="6338888" y="5329238"/>
          <p14:tracePt t="71325" x="6357938" y="5329238"/>
          <p14:tracePt t="71331" x="6383338" y="5335588"/>
          <p14:tracePt t="71337" x="6408738" y="5341938"/>
          <p14:tracePt t="71343" x="6427788" y="5348288"/>
          <p14:tracePt t="71350" x="6451600" y="5354638"/>
          <p14:tracePt t="71355" x="6464300" y="5354638"/>
          <p14:tracePt t="71361" x="6483350" y="5354638"/>
          <p14:tracePt t="71367" x="6496050" y="5360988"/>
          <p14:tracePt t="71373" x="6515100" y="5360988"/>
          <p14:tracePt t="71374" x="6515100" y="5367338"/>
          <p14:tracePt t="71380" x="6521450" y="5367338"/>
          <p14:tracePt t="71380" x="6526213" y="5367338"/>
          <p14:tracePt t="71386" x="6532563" y="5367338"/>
          <p14:tracePt t="71386" x="6538913" y="5367338"/>
          <p14:tracePt t="71392" x="6538913" y="5372100"/>
          <p14:tracePt t="71392" x="6545263" y="5372100"/>
          <p14:tracePt t="71398" x="6551613" y="5372100"/>
          <p14:tracePt t="71409" x="6557963" y="5372100"/>
          <p14:tracePt t="71411" x="6564313" y="5372100"/>
          <p14:tracePt t="71424" x="6570663" y="5372100"/>
          <p14:tracePt t="71432" x="6577013" y="5372100"/>
          <p14:tracePt t="71442" x="6583363" y="5372100"/>
          <p14:tracePt t="71444" x="6589713" y="5372100"/>
          <p14:tracePt t="71450" x="6596063" y="5372100"/>
          <p14:tracePt t="71455" x="6602413" y="5372100"/>
          <p14:tracePt t="71459" x="6608763" y="5372100"/>
          <p14:tracePt t="71464" x="6619875" y="5372100"/>
          <p14:tracePt t="71471" x="6632575" y="5372100"/>
          <p14:tracePt t="71476" x="6645275" y="5372100"/>
          <p14:tracePt t="71483" x="6657975" y="5372100"/>
          <p14:tracePt t="71489" x="6670675" y="5372100"/>
          <p14:tracePt t="71495" x="6677025" y="5372100"/>
          <p14:tracePt t="71501" x="6696075" y="5372100"/>
          <p14:tracePt t="71507" x="6702425" y="5372100"/>
          <p14:tracePt t="71507" x="6708775" y="5372100"/>
          <p14:tracePt t="71513" x="6719888" y="5372100"/>
          <p14:tracePt t="71519" x="6726238" y="5372100"/>
          <p14:tracePt t="71520" x="6732588" y="5372100"/>
          <p14:tracePt t="71525" x="6738938" y="5372100"/>
          <p14:tracePt t="71525" x="6745288" y="5372100"/>
          <p14:tracePt t="71531" x="6751638" y="5372100"/>
          <p14:tracePt t="71537" x="6764338" y="5372100"/>
          <p14:tracePt t="71537" x="6770688" y="5372100"/>
          <p14:tracePt t="71543" x="6777038" y="5372100"/>
          <p14:tracePt t="71549" x="6796088" y="5372100"/>
          <p14:tracePt t="71555" x="6802438" y="5372100"/>
          <p14:tracePt t="71561" x="6819900" y="5372100"/>
          <p14:tracePt t="71567" x="6826250" y="5372100"/>
          <p14:tracePt t="71573" x="6832600" y="5372100"/>
          <p14:tracePt t="71580" x="6845300" y="5372100"/>
          <p14:tracePt t="71587" x="6858000" y="5372100"/>
          <p14:tracePt t="71593" x="6864350" y="5372100"/>
          <p14:tracePt t="71604" x="6877050" y="5372100"/>
          <p14:tracePt t="71610" x="6883400" y="5372100"/>
          <p14:tracePt t="71616" x="6896100" y="5372100"/>
          <p14:tracePt t="71622" x="6902450" y="5372100"/>
          <p14:tracePt t="71628" x="6907213" y="5372100"/>
          <p14:tracePt t="71634" x="6913563" y="5372100"/>
          <p14:tracePt t="71640" x="6919913" y="5372100"/>
          <p14:tracePt t="71647" x="6932613" y="5372100"/>
          <p14:tracePt t="71652" x="6938963" y="5372100"/>
          <p14:tracePt t="71658" x="6945313" y="5372100"/>
          <p14:tracePt t="71664" x="6951663" y="5372100"/>
          <p14:tracePt t="71665" x="6958013" y="5372100"/>
          <p14:tracePt t="71671" x="6964363" y="5372100"/>
          <p14:tracePt t="71676" x="6970713" y="5372100"/>
          <p14:tracePt t="71683" x="6977063" y="5372100"/>
          <p14:tracePt t="71688" x="6983413" y="5372100"/>
          <p14:tracePt t="71695" x="6996113" y="5372100"/>
          <p14:tracePt t="71701" x="7000875" y="5372100"/>
          <p14:tracePt t="71707" x="7007225" y="5372100"/>
          <p14:tracePt t="71714" x="7013575" y="5372100"/>
          <p14:tracePt t="71719" x="7019925" y="5372100"/>
          <p14:tracePt t="71731" x="7032625" y="5372100"/>
          <p14:tracePt t="71737" x="7038975" y="5372100"/>
          <p14:tracePt t="71743" x="7051675" y="5372100"/>
          <p14:tracePt t="71749" x="7058025" y="5372100"/>
          <p14:tracePt t="71755" x="7064375" y="5372100"/>
          <p14:tracePt t="71761" x="7070725" y="5372100"/>
          <p14:tracePt t="71767" x="7077075" y="5372100"/>
          <p14:tracePt t="71773" x="7083425" y="5372100"/>
          <p14:tracePt t="71779" x="7089775" y="5372100"/>
          <p14:tracePt t="71786" x="7096125" y="5372100"/>
          <p14:tracePt t="71791" x="7100888" y="5372100"/>
          <p14:tracePt t="71801" x="7107238" y="5372100"/>
          <p14:tracePt t="71811" x="7113588" y="5372100"/>
          <p14:tracePt t="71828" x="7119938" y="5372100"/>
          <p14:tracePt t="71833" x="7126288" y="5372100"/>
          <p14:tracePt t="71855" x="7132638" y="5372100"/>
          <p14:tracePt t="71949" x="7138988" y="5372100"/>
          <p14:tracePt t="71959" x="7145338" y="5372100"/>
          <p14:tracePt t="71962" x="7151688" y="5372100"/>
          <p14:tracePt t="71967" x="7158038" y="5372100"/>
          <p14:tracePt t="71969" x="7158038" y="5378450"/>
          <p14:tracePt t="71973" x="7164388" y="5378450"/>
          <p14:tracePt t="71980" x="7177088" y="5384800"/>
          <p14:tracePt t="71985" x="7183438" y="5391150"/>
          <p14:tracePt t="71992" x="7189788" y="5397500"/>
          <p14:tracePt t="71997" x="7194550" y="5397500"/>
          <p14:tracePt t="72003" x="7200900" y="5403850"/>
          <p14:tracePt t="72010" x="7213600" y="5410200"/>
          <p14:tracePt t="72016" x="7213600" y="5416550"/>
          <p14:tracePt t="72016" x="7219950" y="5422900"/>
          <p14:tracePt t="72022" x="7226300" y="5429250"/>
          <p14:tracePt t="72028" x="7232650" y="5435600"/>
          <p14:tracePt t="72028" x="7239000" y="5435600"/>
          <p14:tracePt t="72034" x="7239000" y="5441950"/>
          <p14:tracePt t="72040" x="7245350" y="5448300"/>
          <p14:tracePt t="72040" x="7245350" y="5454650"/>
          <p14:tracePt t="72046" x="7251700" y="5459413"/>
          <p14:tracePt t="72047" x="7258050" y="5459413"/>
          <p14:tracePt t="72052" x="7258050" y="5465763"/>
          <p14:tracePt t="72058" x="7264400" y="5472113"/>
          <p14:tracePt t="72064" x="7264400" y="5478463"/>
          <p14:tracePt t="72065" x="7270750" y="5484813"/>
          <p14:tracePt t="72070" x="7270750" y="5491163"/>
          <p14:tracePt t="72076" x="7270750" y="5497513"/>
          <p14:tracePt t="72077" x="7277100" y="5497513"/>
          <p14:tracePt t="72083" x="7277100" y="5503863"/>
          <p14:tracePt t="72083" x="7277100" y="5510213"/>
          <p14:tracePt t="72088" x="7283450" y="5516563"/>
          <p14:tracePt t="72094" x="7283450" y="5522913"/>
          <p14:tracePt t="72101" x="7283450" y="5529263"/>
          <p14:tracePt t="72114" x="7283450" y="5535613"/>
          <p14:tracePt t="72123" x="7283450" y="5541963"/>
          <p14:tracePt t="72134" x="7283450" y="5548313"/>
          <p14:tracePt t="72150" x="7283450" y="5553075"/>
          <p14:tracePt t="72158" x="7283450" y="5559425"/>
          <p14:tracePt t="72170" x="7283450" y="5565775"/>
          <p14:tracePt t="72171" x="7283450" y="5572125"/>
          <p14:tracePt t="72180" x="7283450" y="5578475"/>
          <p14:tracePt t="72185" x="7283450" y="5584825"/>
          <p14:tracePt t="72192" x="7283450" y="5591175"/>
          <p14:tracePt t="72194" x="7283450" y="5597525"/>
          <p14:tracePt t="72198" x="7283450" y="5603875"/>
          <p14:tracePt t="72210" x="7283450" y="5610225"/>
          <p14:tracePt t="72213" x="7277100" y="5610225"/>
          <p14:tracePt t="72216" x="7277100" y="5616575"/>
          <p14:tracePt t="72225" x="7277100" y="5622925"/>
          <p14:tracePt t="72228" x="7277100" y="5629275"/>
          <p14:tracePt t="72234" x="7277100" y="5635625"/>
          <p14:tracePt t="72240" x="7270750" y="5640388"/>
          <p14:tracePt t="72246" x="7264400" y="5646738"/>
          <p14:tracePt t="72247" x="7264400" y="5653088"/>
          <p14:tracePt t="72252" x="7264400" y="5659438"/>
          <p14:tracePt t="72258" x="7251700" y="5672138"/>
          <p14:tracePt t="72264" x="7245350" y="5678488"/>
          <p14:tracePt t="72270" x="7245350" y="5684838"/>
          <p14:tracePt t="72271" x="7245350" y="5691188"/>
          <p14:tracePt t="72271" x="7239000" y="5691188"/>
          <p14:tracePt t="72276" x="7232650" y="5697538"/>
          <p14:tracePt t="72282" x="7219950" y="5710238"/>
          <p14:tracePt t="72288" x="7213600" y="5716588"/>
          <p14:tracePt t="72289" x="7213600" y="5722938"/>
          <p14:tracePt t="72294" x="7194550" y="5729288"/>
          <p14:tracePt t="72300" x="7189788" y="5740400"/>
          <p14:tracePt t="72306" x="7170738" y="5753100"/>
          <p14:tracePt t="72313" x="7158038" y="5765800"/>
          <p14:tracePt t="72314" x="7151688" y="5765800"/>
          <p14:tracePt t="72319" x="7145338" y="5778500"/>
          <p14:tracePt t="72320" x="7138988" y="5778500"/>
          <p14:tracePt t="72325" x="7126288" y="5784850"/>
          <p14:tracePt t="72331" x="7113588" y="5791200"/>
          <p14:tracePt t="72332" x="7113588" y="5797550"/>
          <p14:tracePt t="72337" x="7100888" y="5803900"/>
          <p14:tracePt t="72337" x="7100888" y="5810250"/>
          <p14:tracePt t="72343" x="7089775" y="5816600"/>
          <p14:tracePt t="72349" x="7077075" y="5821363"/>
          <p14:tracePt t="72355" x="7064375" y="5834063"/>
          <p14:tracePt t="72361" x="7051675" y="5840413"/>
          <p14:tracePt t="72367" x="7038975" y="5853113"/>
          <p14:tracePt t="72373" x="7019925" y="5859463"/>
          <p14:tracePt t="72374" x="7019925" y="5865813"/>
          <p14:tracePt t="72379" x="7007225" y="5872163"/>
          <p14:tracePt t="72385" x="6989763" y="5878513"/>
          <p14:tracePt t="72386" x="6989763" y="5884863"/>
          <p14:tracePt t="72391" x="6977063" y="5891213"/>
          <p14:tracePt t="72397" x="6958013" y="5903913"/>
          <p14:tracePt t="72403" x="6945313" y="5910263"/>
          <p14:tracePt t="72409" x="6932613" y="5921375"/>
          <p14:tracePt t="72415" x="6913563" y="5927725"/>
          <p14:tracePt t="72421" x="6902450" y="5934075"/>
          <p14:tracePt t="72422" x="6896100" y="5940425"/>
          <p14:tracePt t="72427" x="6889750" y="5940425"/>
          <p14:tracePt t="72433" x="6883400" y="5946775"/>
          <p14:tracePt t="72439" x="6870700" y="5953125"/>
          <p14:tracePt t="72446" x="6864350" y="5959475"/>
          <p14:tracePt t="72446" x="6858000" y="5959475"/>
          <p14:tracePt t="72454" x="6851650" y="5959475"/>
          <p14:tracePt t="72458" x="6845300" y="5965825"/>
          <p14:tracePt t="72464" x="6838950" y="5965825"/>
          <p14:tracePt t="72470" x="6832600" y="5972175"/>
          <p14:tracePt t="72476" x="6826250" y="5972175"/>
          <p14:tracePt t="72482" x="6819900" y="5972175"/>
          <p14:tracePt t="72488" x="6813550" y="5978525"/>
          <p14:tracePt t="72489" x="6808788" y="5978525"/>
          <p14:tracePt t="72494" x="6802438" y="5984875"/>
          <p14:tracePt t="72500" x="6796088" y="5984875"/>
          <p14:tracePt t="72506" x="6783388" y="5984875"/>
          <p14:tracePt t="72512" x="6770688" y="5991225"/>
          <p14:tracePt t="72518" x="6764338" y="5991225"/>
          <p14:tracePt t="72525" x="6757988" y="5991225"/>
          <p14:tracePt t="72531" x="6745288" y="5997575"/>
          <p14:tracePt t="72537" x="6738938" y="5997575"/>
          <p14:tracePt t="72538" x="6732588" y="5997575"/>
          <p14:tracePt t="72543" x="6726238" y="5997575"/>
          <p14:tracePt t="72543" x="6719888" y="5997575"/>
          <p14:tracePt t="72549" x="6715125" y="6002338"/>
          <p14:tracePt t="72555" x="6708775" y="6008688"/>
          <p14:tracePt t="72561" x="6696075" y="6008688"/>
          <p14:tracePt t="72567" x="6689725" y="6008688"/>
          <p14:tracePt t="72573" x="6683375" y="6015038"/>
          <p14:tracePt t="72579" x="6677025" y="6015038"/>
          <p14:tracePt t="72585" x="6670675" y="6015038"/>
          <p14:tracePt t="72591" x="6664325" y="6015038"/>
          <p14:tracePt t="72598" x="6657975" y="6015038"/>
          <p14:tracePt t="72603" x="6651625" y="6015038"/>
          <p14:tracePt t="72610" x="6651625" y="6021388"/>
          <p14:tracePt t="72615" x="6638925" y="6021388"/>
          <p14:tracePt t="72623" x="6632575" y="6021388"/>
          <p14:tracePt t="72628" x="6626225" y="6021388"/>
          <p14:tracePt t="72633" x="6626225" y="6027738"/>
          <p14:tracePt t="72640" x="6615113" y="6027738"/>
          <p14:tracePt t="72646" x="6608763" y="6027738"/>
          <p14:tracePt t="72652" x="6602413" y="6034088"/>
          <p14:tracePt t="72659" x="6596063" y="6034088"/>
          <p14:tracePt t="72664" x="6589713" y="6034088"/>
          <p14:tracePt t="72672" x="6583363" y="6034088"/>
          <p14:tracePt t="72682" x="6577013" y="6034088"/>
          <p14:tracePt t="72689" x="6570663" y="6034088"/>
          <p14:tracePt t="72694" x="6564313" y="6040438"/>
          <p14:tracePt t="72702" x="6557963" y="6040438"/>
          <p14:tracePt t="72710" x="6551613" y="6040438"/>
          <p14:tracePt t="72726" x="6545263" y="6040438"/>
          <p14:tracePt t="72731" x="6538913" y="6040438"/>
          <p14:tracePt t="73845" x="6545263" y="6040438"/>
          <p14:tracePt t="73853" x="6551613" y="6040438"/>
          <p14:tracePt t="73857" x="6557963" y="6040438"/>
          <p14:tracePt t="73861" x="6564313" y="6040438"/>
          <p14:tracePt t="73863" x="6570663" y="6040438"/>
          <p14:tracePt t="73869" x="6589713" y="6040438"/>
          <p14:tracePt t="73875" x="6608763" y="6040438"/>
          <p14:tracePt t="73882" x="6626225" y="6040438"/>
          <p14:tracePt t="73888" x="6645275" y="6046788"/>
          <p14:tracePt t="73888" x="6651625" y="6046788"/>
          <p14:tracePt t="73894" x="6670675" y="6046788"/>
          <p14:tracePt t="73900" x="6689725" y="6046788"/>
          <p14:tracePt t="73906" x="6708775" y="6046788"/>
          <p14:tracePt t="73912" x="6726238" y="6046788"/>
          <p14:tracePt t="73918" x="6738938" y="6046788"/>
          <p14:tracePt t="73918" x="6745288" y="6046788"/>
          <p14:tracePt t="73924" x="6757988" y="6046788"/>
          <p14:tracePt t="73925" x="6764338" y="6046788"/>
          <p14:tracePt t="73930" x="6770688" y="6046788"/>
          <p14:tracePt t="73931" x="6777038" y="6046788"/>
          <p14:tracePt t="73936" x="6783388" y="6053138"/>
          <p14:tracePt t="73942" x="6796088" y="6053138"/>
          <p14:tracePt t="73949" x="6802438" y="6053138"/>
          <p14:tracePt t="73954" x="6808788" y="6053138"/>
          <p14:tracePt t="73971" x="6813550" y="6053138"/>
          <p14:tracePt t="73976" x="6819900" y="6053138"/>
          <p14:tracePt t="73989" x="6826250" y="6053138"/>
          <p14:tracePt t="73997" x="6832600" y="6053138"/>
          <p14:tracePt t="74000" x="6832600" y="6059488"/>
          <p14:tracePt t="74006" x="6838950" y="6059488"/>
          <p14:tracePt t="74009" x="6845300" y="6059488"/>
          <p14:tracePt t="74015" x="6851650" y="6059488"/>
          <p14:tracePt t="74021" x="6858000" y="6059488"/>
          <p14:tracePt t="74028" x="6864350" y="6059488"/>
          <p14:tracePt t="74033" x="6870700" y="6059488"/>
          <p14:tracePt t="74045" x="6877050" y="6059488"/>
          <p14:tracePt t="74046" x="6883400" y="6059488"/>
          <p14:tracePt t="74051" x="6889750" y="6059488"/>
          <p14:tracePt t="74057" x="6896100" y="6059488"/>
          <p14:tracePt t="74063" x="6902450" y="6059488"/>
          <p14:tracePt t="74070" x="6907213" y="6059488"/>
          <p14:tracePt t="74075" x="6913563" y="6059488"/>
          <p14:tracePt t="74081" x="6919913" y="6059488"/>
          <p14:tracePt t="74087" x="6926263" y="6059488"/>
          <p14:tracePt t="74093" x="6932613" y="6059488"/>
          <p14:tracePt t="74099" x="6938963" y="6059488"/>
          <p14:tracePt t="74105" x="6945313" y="6059488"/>
          <p14:tracePt t="74112" x="6951663" y="6059488"/>
          <p14:tracePt t="74118" x="6958013" y="6059488"/>
          <p14:tracePt t="74129" x="6964363" y="6059488"/>
          <p14:tracePt t="74132" x="6970713" y="6059488"/>
          <p14:tracePt t="74145" x="6977063" y="6059488"/>
          <p14:tracePt t="74154" x="6983413" y="6059488"/>
          <p14:tracePt t="74164" x="6989763" y="6059488"/>
          <p14:tracePt t="74169" x="6996113" y="6059488"/>
          <p14:tracePt t="74171" x="7000875" y="6059488"/>
          <p14:tracePt t="74179" x="7007225" y="6059488"/>
          <p14:tracePt t="74184" x="7013575" y="6059488"/>
          <p14:tracePt t="74189" x="7019925" y="6059488"/>
          <p14:tracePt t="74190" x="7026275" y="6059488"/>
          <p14:tracePt t="74196" x="7032625" y="6059488"/>
          <p14:tracePt t="74202" x="7038975" y="6059488"/>
          <p14:tracePt t="74209" x="7051675" y="6059488"/>
          <p14:tracePt t="74215" x="7058025" y="6059488"/>
          <p14:tracePt t="74221" x="7064375" y="6059488"/>
          <p14:tracePt t="74221" x="7070725" y="6059488"/>
          <p14:tracePt t="74227" x="7077075" y="6059488"/>
          <p14:tracePt t="74233" x="7083425" y="6059488"/>
          <p14:tracePt t="74239" x="7089775" y="6059488"/>
          <p14:tracePt t="74239" x="7096125" y="6059488"/>
          <p14:tracePt t="74245" x="7100888" y="6059488"/>
          <p14:tracePt t="74251" x="7107238" y="6059488"/>
          <p14:tracePt t="74257" x="7113588" y="6059488"/>
          <p14:tracePt t="74263" x="7119938" y="6059488"/>
          <p14:tracePt t="74263" x="7126288" y="6059488"/>
          <p14:tracePt t="74273" x="7132638" y="6059488"/>
          <p14:tracePt t="74280" x="7138988" y="6059488"/>
          <p14:tracePt t="74294" x="7145338" y="6059488"/>
          <p14:tracePt t="74299" x="7151688" y="6059488"/>
          <p14:tracePt t="74310" x="7158038" y="6059488"/>
          <p14:tracePt t="74320" x="7164388" y="6059488"/>
          <p14:tracePt t="74328" x="7170738" y="6059488"/>
          <p14:tracePt t="74333" x="7177088" y="6059488"/>
          <p14:tracePt t="74341" x="7183438" y="6059488"/>
          <p14:tracePt t="74348" x="7189788" y="6059488"/>
          <p14:tracePt t="74356" x="7194550" y="6059488"/>
          <p14:tracePt t="74361" x="7200900" y="6059488"/>
          <p14:tracePt t="74365" x="7207250" y="6059488"/>
          <p14:tracePt t="74370" x="7213600" y="6059488"/>
          <p14:tracePt t="74376" x="7219950" y="6059488"/>
          <p14:tracePt t="74381" x="7226300" y="6059488"/>
          <p14:tracePt t="74384" x="7232650" y="6059488"/>
          <p14:tracePt t="74390" x="7239000" y="6059488"/>
          <p14:tracePt t="74397" x="7245350" y="6059488"/>
          <p14:tracePt t="74403" x="7251700" y="6059488"/>
          <p14:tracePt t="74409" x="7258050" y="6059488"/>
          <p14:tracePt t="74415" x="7264400" y="6059488"/>
          <p14:tracePt t="74420" x="7270750" y="6059488"/>
          <p14:tracePt t="74427" x="7277100" y="6053138"/>
          <p14:tracePt t="74433" x="7283450" y="6053138"/>
          <p14:tracePt t="74438" x="7288213" y="6053138"/>
          <p14:tracePt t="74445" x="7294563" y="6053138"/>
          <p14:tracePt t="74445" x="7300913" y="6053138"/>
          <p14:tracePt t="74451" x="7307263" y="6053138"/>
          <p14:tracePt t="74457" x="7313613" y="6053138"/>
          <p14:tracePt t="74463" x="7319963" y="6053138"/>
          <p14:tracePt t="74469" x="7332663" y="6053138"/>
          <p14:tracePt t="74476" x="7339013" y="6053138"/>
          <p14:tracePt t="74489" x="7345363" y="6053138"/>
          <p14:tracePt t="74504" x="7345363" y="6046788"/>
          <p14:tracePt t="74511" x="7351713" y="6046788"/>
          <p14:tracePt t="75675" x="7358063" y="6046788"/>
          <p14:tracePt t="75684" x="7364413" y="6046788"/>
          <p14:tracePt t="75694" x="7370763" y="6046788"/>
          <p14:tracePt t="75700" x="7377113" y="6046788"/>
          <p14:tracePt t="75701" x="7381875" y="6046788"/>
          <p14:tracePt t="75707" x="7388225" y="6046788"/>
          <p14:tracePt t="75712" x="7394575" y="6046788"/>
          <p14:tracePt t="75717" x="7400925" y="6046788"/>
          <p14:tracePt t="75723" x="7407275" y="6046788"/>
          <p14:tracePt t="75729" x="7419975" y="6046788"/>
          <p14:tracePt t="75735" x="7432675" y="6046788"/>
          <p14:tracePt t="75735" x="7439025" y="6046788"/>
          <p14:tracePt t="75741" x="7451725" y="6046788"/>
          <p14:tracePt t="75747" x="7470775" y="6046788"/>
          <p14:tracePt t="75754" x="7494588" y="6046788"/>
          <p14:tracePt t="75759" x="7513638" y="6046788"/>
          <p14:tracePt t="75772" x="7575550" y="6046788"/>
          <p14:tracePt t="75778" x="7613650" y="6046788"/>
          <p14:tracePt t="75784" x="7639050" y="6046788"/>
          <p14:tracePt t="75784" x="7645400" y="6046788"/>
          <p14:tracePt t="75790" x="7669213" y="6046788"/>
          <p14:tracePt t="75790" x="7675563" y="6046788"/>
          <p14:tracePt t="75796" x="7700963" y="6046788"/>
          <p14:tracePt t="75796" x="7707313" y="6046788"/>
          <p14:tracePt t="75797" x="7713663" y="6046788"/>
          <p14:tracePt t="75802" x="7732713" y="6040438"/>
          <p14:tracePt t="75808" x="7751763" y="6040438"/>
          <p14:tracePt t="75808" x="7758113" y="6040438"/>
          <p14:tracePt t="75809" x="7758113" y="6034088"/>
          <p14:tracePt t="75814" x="7769225" y="6034088"/>
          <p14:tracePt t="75815" x="7775575" y="6034088"/>
          <p14:tracePt t="75820" x="7781925" y="6034088"/>
          <p14:tracePt t="75820" x="7788275" y="6034088"/>
          <p14:tracePt t="75826" x="7800975" y="6034088"/>
          <p14:tracePt t="75826" x="7800975" y="6027738"/>
          <p14:tracePt t="75832" x="7807325" y="6027738"/>
          <p14:tracePt t="75832" x="7813675" y="6027738"/>
          <p14:tracePt t="75833" x="7820025" y="6027738"/>
          <p14:tracePt t="75838" x="7826375" y="6027738"/>
          <p14:tracePt t="75844" x="7832725" y="6027738"/>
          <p14:tracePt t="75850" x="7839075" y="6027738"/>
          <p14:tracePt t="75856" x="7845425" y="6027738"/>
          <p14:tracePt t="76015" x="7851775" y="6027738"/>
          <p14:tracePt t="76016" x="7851775" y="6021388"/>
          <p14:tracePt t="76020" x="7858125" y="6021388"/>
          <p14:tracePt t="76026" x="7875588" y="6021388"/>
          <p14:tracePt t="76026" x="7875588" y="6015038"/>
          <p14:tracePt t="76032" x="7894638" y="6015038"/>
          <p14:tracePt t="76032" x="7900988" y="6008688"/>
          <p14:tracePt t="76033" x="7907338" y="6002338"/>
          <p14:tracePt t="76038" x="7932738" y="5991225"/>
          <p14:tracePt t="76044" x="7956550" y="5984875"/>
          <p14:tracePt t="76045" x="7956550" y="5978525"/>
          <p14:tracePt t="76050" x="7994650" y="5953125"/>
          <p14:tracePt t="76051" x="8001000" y="5953125"/>
          <p14:tracePt t="76056" x="8032750" y="5934075"/>
          <p14:tracePt t="76057" x="8056563" y="5915025"/>
          <p14:tracePt t="76062" x="8126413" y="5859463"/>
          <p14:tracePt t="76063" x="8132763" y="5853113"/>
          <p14:tracePt t="76068" x="8201025" y="5797550"/>
          <p14:tracePt t="76074" x="8313738" y="5697538"/>
          <p14:tracePt t="76080" x="8443913" y="5559425"/>
          <p14:tracePt t="76086" x="8569325" y="5410200"/>
          <p14:tracePt t="76087" x="8594725" y="5378450"/>
          <p14:tracePt t="76092" x="8713788" y="5229225"/>
          <p14:tracePt t="76099" x="8837613" y="5035550"/>
          <p14:tracePt t="76099" x="8850313" y="5016500"/>
          <p14:tracePt t="76105" x="8950325" y="4841875"/>
          <p14:tracePt t="76106" x="9005888" y="4737100"/>
          <p14:tracePt t="76107" x="9031288" y="4699000"/>
          <p14:tracePt t="76107" x="9063038" y="4648200"/>
          <p14:tracePt t="76111" x="9099550" y="4573588"/>
          <p14:tracePt t="76111" x="9156700" y="4449763"/>
          <p14:tracePt t="76117" x="9286875" y="4175125"/>
          <p14:tracePt t="76118" x="9305925" y="4124325"/>
          <p14:tracePt t="76123" x="9399588" y="3894138"/>
          <p14:tracePt t="76124" x="9437688" y="3806825"/>
          <p14:tracePt t="76125" x="9456738" y="3756025"/>
          <p14:tracePt t="76129" x="9493250" y="3656013"/>
          <p14:tracePt t="76129" x="9525000" y="3600450"/>
          <p14:tracePt t="76130" x="9599613" y="3413125"/>
          <p14:tracePt t="76131" x="9618663" y="3382963"/>
          <p14:tracePt t="76135" x="9674225" y="3257550"/>
          <p14:tracePt t="76135" x="9699625" y="3219450"/>
          <p14:tracePt t="76142" x="9825038" y="2995613"/>
          <p14:tracePt t="76147" x="9931400" y="2833688"/>
          <p14:tracePt t="76148" x="9950450" y="2801938"/>
          <p14:tracePt t="76153" x="10037763" y="2670175"/>
          <p14:tracePt t="76154" x="10080625" y="2627313"/>
          <p14:tracePt t="76159" x="10148888" y="2527300"/>
          <p14:tracePt t="76165" x="10261600" y="2371725"/>
          <p14:tracePt t="76166" x="10280650" y="2352675"/>
          <p14:tracePt t="76171" x="10361613" y="2246313"/>
          <p14:tracePt t="76172" x="10387013" y="2197100"/>
          <p14:tracePt t="76177" x="10467975" y="2052638"/>
          <p14:tracePt t="76183" x="10506075" y="1971675"/>
          <p14:tracePt t="76184" x="10518775" y="1952625"/>
          <p14:tracePt t="76185" x="10529888" y="1928813"/>
          <p14:tracePt t="76189" x="10574338" y="1790700"/>
          <p14:tracePt t="76190" x="10580688" y="1771650"/>
          <p14:tracePt t="76196" x="10606088" y="1641475"/>
          <p14:tracePt t="76197" x="10612438" y="1622425"/>
          <p14:tracePt t="76201" x="10623550" y="1516063"/>
          <p14:tracePt t="76202" x="10623550" y="1490663"/>
          <p14:tracePt t="76208" x="10636250" y="1385888"/>
          <p14:tracePt t="76209" x="10636250" y="1360488"/>
          <p14:tracePt t="76209" x="10636250" y="1341438"/>
          <p14:tracePt t="76213" x="10642600" y="1241425"/>
          <p14:tracePt t="76214" x="10642600" y="1217613"/>
          <p14:tracePt t="76220" x="10642600" y="1117600"/>
          <p14:tracePt t="76220" x="10642600" y="1098550"/>
          <p14:tracePt t="76226" x="10636250" y="960438"/>
          <p14:tracePt t="76232" x="10623550" y="823913"/>
          <p14:tracePt t="76233" x="10618788" y="779463"/>
          <p14:tracePt t="76238" x="10599738" y="655638"/>
          <p14:tracePt t="76238" x="10593388" y="636588"/>
          <p14:tracePt t="76239" x="10587038" y="617538"/>
          <p14:tracePt t="76244" x="10567988" y="523875"/>
          <p14:tracePt t="76245" x="10561638" y="498475"/>
          <p14:tracePt t="76245" x="10555288" y="468313"/>
          <p14:tracePt t="76250" x="10525125" y="368300"/>
          <p14:tracePt t="76256" x="10480675" y="230188"/>
          <p14:tracePt t="76257" x="10474325" y="225425"/>
          <p14:tracePt t="76262" x="10429875" y="131763"/>
          <p14:tracePt t="76263" x="10412413" y="80963"/>
          <p14:tracePt t="76264" x="10399713" y="61913"/>
        </p14:tracePtLst>
      </p14:laserTraceLst>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89EDBB-A9BC-A48E-3C6D-76BCD9770C2D}"/>
              </a:ext>
            </a:extLst>
          </p:cNvPr>
          <p:cNvSpPr>
            <a:spLocks noGrp="1"/>
          </p:cNvSpPr>
          <p:nvPr>
            <p:ph type="title"/>
          </p:nvPr>
        </p:nvSpPr>
        <p:spPr/>
        <p:txBody>
          <a:bodyPr/>
          <a:lstStyle/>
          <a:p>
            <a:r>
              <a:rPr lang="en-US" dirty="0"/>
              <a:t>Read Alignment – HISAT2</a:t>
            </a:r>
          </a:p>
        </p:txBody>
      </p:sp>
      <p:sp>
        <p:nvSpPr>
          <p:cNvPr id="4" name="TextBox 3">
            <a:extLst>
              <a:ext uri="{FF2B5EF4-FFF2-40B4-BE49-F238E27FC236}">
                <a16:creationId xmlns:a16="http://schemas.microsoft.com/office/drawing/2014/main" id="{5D92F8BA-A699-219A-992E-11EB2B5DBEA4}"/>
              </a:ext>
            </a:extLst>
          </p:cNvPr>
          <p:cNvSpPr txBox="1"/>
          <p:nvPr/>
        </p:nvSpPr>
        <p:spPr>
          <a:xfrm>
            <a:off x="935915" y="2054711"/>
            <a:ext cx="1312434" cy="408623"/>
          </a:xfrm>
          <a:prstGeom prst="roundRect">
            <a:avLst/>
          </a:prstGeom>
          <a:noFill/>
          <a:ln>
            <a:solidFill>
              <a:schemeClr val="accent4"/>
            </a:solidFill>
          </a:ln>
        </p:spPr>
        <p:txBody>
          <a:bodyPr wrap="square" rtlCol="0">
            <a:spAutoFit/>
          </a:bodyPr>
          <a:lstStyle/>
          <a:p>
            <a:pPr algn="ctr"/>
            <a:r>
              <a:rPr lang="en-US" dirty="0"/>
              <a:t>FASTQ_1</a:t>
            </a:r>
          </a:p>
        </p:txBody>
      </p:sp>
      <p:sp>
        <p:nvSpPr>
          <p:cNvPr id="5" name="TextBox 4">
            <a:extLst>
              <a:ext uri="{FF2B5EF4-FFF2-40B4-BE49-F238E27FC236}">
                <a16:creationId xmlns:a16="http://schemas.microsoft.com/office/drawing/2014/main" id="{D95CCACA-073B-A83B-85BE-78FDCF9A9A1E}"/>
              </a:ext>
            </a:extLst>
          </p:cNvPr>
          <p:cNvSpPr txBox="1"/>
          <p:nvPr/>
        </p:nvSpPr>
        <p:spPr>
          <a:xfrm>
            <a:off x="935915" y="3429000"/>
            <a:ext cx="1312434" cy="408623"/>
          </a:xfrm>
          <a:prstGeom prst="roundRect">
            <a:avLst/>
          </a:prstGeom>
          <a:noFill/>
          <a:ln>
            <a:solidFill>
              <a:schemeClr val="accent4"/>
            </a:solidFill>
          </a:ln>
        </p:spPr>
        <p:txBody>
          <a:bodyPr wrap="square" rtlCol="0">
            <a:spAutoFit/>
          </a:bodyPr>
          <a:lstStyle/>
          <a:p>
            <a:pPr algn="ctr"/>
            <a:r>
              <a:rPr lang="en-US" dirty="0"/>
              <a:t>FASTQ_15</a:t>
            </a:r>
          </a:p>
        </p:txBody>
      </p:sp>
      <p:sp>
        <p:nvSpPr>
          <p:cNvPr id="6" name="TextBox 5">
            <a:extLst>
              <a:ext uri="{FF2B5EF4-FFF2-40B4-BE49-F238E27FC236}">
                <a16:creationId xmlns:a16="http://schemas.microsoft.com/office/drawing/2014/main" id="{403E1001-9698-4D0A-7FA8-B1DAFAD79EE2}"/>
              </a:ext>
            </a:extLst>
          </p:cNvPr>
          <p:cNvSpPr txBox="1"/>
          <p:nvPr/>
        </p:nvSpPr>
        <p:spPr>
          <a:xfrm>
            <a:off x="1312433" y="2484682"/>
            <a:ext cx="935916" cy="923330"/>
          </a:xfrm>
          <a:prstGeom prst="rect">
            <a:avLst/>
          </a:prstGeom>
          <a:noFill/>
        </p:spPr>
        <p:txBody>
          <a:bodyPr wrap="square" rtlCol="0">
            <a:spAutoFit/>
          </a:bodyPr>
          <a:lstStyle/>
          <a:p>
            <a:r>
              <a:rPr lang="en-US" dirty="0">
                <a:solidFill>
                  <a:schemeClr val="accent4"/>
                </a:solidFill>
              </a:rPr>
              <a:t>.</a:t>
            </a:r>
          </a:p>
          <a:p>
            <a:r>
              <a:rPr lang="en-US" dirty="0">
                <a:solidFill>
                  <a:schemeClr val="accent4"/>
                </a:solidFill>
              </a:rPr>
              <a:t>.    </a:t>
            </a:r>
            <a:r>
              <a:rPr lang="en-US" dirty="0"/>
              <a:t>x 15</a:t>
            </a:r>
          </a:p>
          <a:p>
            <a:r>
              <a:rPr lang="en-US" dirty="0">
                <a:solidFill>
                  <a:schemeClr val="accent4"/>
                </a:solidFill>
              </a:rPr>
              <a:t>.</a:t>
            </a:r>
          </a:p>
        </p:txBody>
      </p:sp>
      <p:sp>
        <p:nvSpPr>
          <p:cNvPr id="7" name="TextBox 6">
            <a:extLst>
              <a:ext uri="{FF2B5EF4-FFF2-40B4-BE49-F238E27FC236}">
                <a16:creationId xmlns:a16="http://schemas.microsoft.com/office/drawing/2014/main" id="{B543FAB0-0B81-7AA8-FA09-D8E6BB6AB0B9}"/>
              </a:ext>
            </a:extLst>
          </p:cNvPr>
          <p:cNvSpPr txBox="1"/>
          <p:nvPr/>
        </p:nvSpPr>
        <p:spPr>
          <a:xfrm>
            <a:off x="801445" y="4373678"/>
            <a:ext cx="1581374" cy="715089"/>
          </a:xfrm>
          <a:prstGeom prst="roundRect">
            <a:avLst/>
          </a:prstGeom>
          <a:noFill/>
          <a:ln>
            <a:solidFill>
              <a:schemeClr val="accent4"/>
            </a:solidFill>
          </a:ln>
        </p:spPr>
        <p:txBody>
          <a:bodyPr wrap="square" rtlCol="0">
            <a:spAutoFit/>
          </a:bodyPr>
          <a:lstStyle/>
          <a:p>
            <a:pPr algn="ctr"/>
            <a:r>
              <a:rPr lang="en-US" dirty="0"/>
              <a:t>GTF annotation</a:t>
            </a:r>
          </a:p>
        </p:txBody>
      </p:sp>
      <p:sp>
        <p:nvSpPr>
          <p:cNvPr id="8" name="TextBox 7">
            <a:extLst>
              <a:ext uri="{FF2B5EF4-FFF2-40B4-BE49-F238E27FC236}">
                <a16:creationId xmlns:a16="http://schemas.microsoft.com/office/drawing/2014/main" id="{789FBB52-DB37-F07B-E06D-956729A55FE0}"/>
              </a:ext>
            </a:extLst>
          </p:cNvPr>
          <p:cNvSpPr txBox="1"/>
          <p:nvPr/>
        </p:nvSpPr>
        <p:spPr>
          <a:xfrm>
            <a:off x="801445" y="5397392"/>
            <a:ext cx="1581374" cy="715089"/>
          </a:xfrm>
          <a:prstGeom prst="roundRect">
            <a:avLst/>
          </a:prstGeom>
          <a:noFill/>
          <a:ln>
            <a:solidFill>
              <a:schemeClr val="accent4"/>
            </a:solidFill>
          </a:ln>
        </p:spPr>
        <p:txBody>
          <a:bodyPr wrap="square" rtlCol="0">
            <a:spAutoFit/>
          </a:bodyPr>
          <a:lstStyle/>
          <a:p>
            <a:pPr algn="ctr"/>
            <a:r>
              <a:rPr lang="en-US" dirty="0"/>
              <a:t>FASTA reference</a:t>
            </a:r>
          </a:p>
        </p:txBody>
      </p:sp>
      <p:sp>
        <p:nvSpPr>
          <p:cNvPr id="9" name="TextBox 8">
            <a:extLst>
              <a:ext uri="{FF2B5EF4-FFF2-40B4-BE49-F238E27FC236}">
                <a16:creationId xmlns:a16="http://schemas.microsoft.com/office/drawing/2014/main" id="{F1F03438-4634-E60D-4E9F-3D46D4F43925}"/>
              </a:ext>
            </a:extLst>
          </p:cNvPr>
          <p:cNvSpPr txBox="1"/>
          <p:nvPr/>
        </p:nvSpPr>
        <p:spPr>
          <a:xfrm>
            <a:off x="3635189" y="3620242"/>
            <a:ext cx="1907689" cy="908864"/>
          </a:xfrm>
          <a:prstGeom prst="flowChartTerminator">
            <a:avLst/>
          </a:prstGeom>
          <a:noFill/>
          <a:ln w="38100">
            <a:solidFill>
              <a:schemeClr val="accent6"/>
            </a:solidFill>
          </a:ln>
        </p:spPr>
        <p:txBody>
          <a:bodyPr wrap="square" rtlCol="0">
            <a:spAutoFit/>
          </a:bodyPr>
          <a:lstStyle/>
          <a:p>
            <a:pPr algn="ctr"/>
            <a:r>
              <a:rPr lang="en-US" sz="3600" dirty="0"/>
              <a:t>HISAT2</a:t>
            </a:r>
          </a:p>
        </p:txBody>
      </p:sp>
      <p:sp>
        <p:nvSpPr>
          <p:cNvPr id="10" name="TextBox 9">
            <a:extLst>
              <a:ext uri="{FF2B5EF4-FFF2-40B4-BE49-F238E27FC236}">
                <a16:creationId xmlns:a16="http://schemas.microsoft.com/office/drawing/2014/main" id="{4C74C55D-5471-D65F-CB84-0A4C21292014}"/>
              </a:ext>
            </a:extLst>
          </p:cNvPr>
          <p:cNvSpPr txBox="1"/>
          <p:nvPr/>
        </p:nvSpPr>
        <p:spPr>
          <a:xfrm>
            <a:off x="6649124" y="3620241"/>
            <a:ext cx="2419572" cy="908864"/>
          </a:xfrm>
          <a:prstGeom prst="flowChartTerminator">
            <a:avLst/>
          </a:prstGeom>
          <a:noFill/>
          <a:ln w="38100">
            <a:solidFill>
              <a:schemeClr val="accent6"/>
            </a:solidFill>
          </a:ln>
        </p:spPr>
        <p:txBody>
          <a:bodyPr wrap="square" rtlCol="0">
            <a:spAutoFit/>
          </a:bodyPr>
          <a:lstStyle/>
          <a:p>
            <a:pPr algn="ctr"/>
            <a:r>
              <a:rPr lang="en-US" sz="3600" dirty="0" err="1"/>
              <a:t>Samtools</a:t>
            </a:r>
            <a:endParaRPr lang="en-US" sz="3600" dirty="0"/>
          </a:p>
        </p:txBody>
      </p:sp>
      <p:sp>
        <p:nvSpPr>
          <p:cNvPr id="11" name="TextBox 10">
            <a:extLst>
              <a:ext uri="{FF2B5EF4-FFF2-40B4-BE49-F238E27FC236}">
                <a16:creationId xmlns:a16="http://schemas.microsoft.com/office/drawing/2014/main" id="{83685253-652B-51B2-C502-51ADE30387E7}"/>
              </a:ext>
            </a:extLst>
          </p:cNvPr>
          <p:cNvSpPr txBox="1"/>
          <p:nvPr/>
        </p:nvSpPr>
        <p:spPr>
          <a:xfrm>
            <a:off x="10078121" y="3203700"/>
            <a:ext cx="1312434" cy="408623"/>
          </a:xfrm>
          <a:prstGeom prst="roundRect">
            <a:avLst/>
          </a:prstGeom>
          <a:noFill/>
          <a:ln>
            <a:solidFill>
              <a:schemeClr val="accent4"/>
            </a:solidFill>
          </a:ln>
        </p:spPr>
        <p:txBody>
          <a:bodyPr wrap="square" rtlCol="0">
            <a:spAutoFit/>
          </a:bodyPr>
          <a:lstStyle/>
          <a:p>
            <a:pPr algn="ctr"/>
            <a:r>
              <a:rPr lang="en-US" dirty="0"/>
              <a:t>BAM_1</a:t>
            </a:r>
          </a:p>
        </p:txBody>
      </p:sp>
      <p:sp>
        <p:nvSpPr>
          <p:cNvPr id="12" name="TextBox 11">
            <a:extLst>
              <a:ext uri="{FF2B5EF4-FFF2-40B4-BE49-F238E27FC236}">
                <a16:creationId xmlns:a16="http://schemas.microsoft.com/office/drawing/2014/main" id="{57D8E29C-F73C-B2BA-2AEB-6F3FAD45E0FB}"/>
              </a:ext>
            </a:extLst>
          </p:cNvPr>
          <p:cNvSpPr txBox="1"/>
          <p:nvPr/>
        </p:nvSpPr>
        <p:spPr>
          <a:xfrm>
            <a:off x="10078121" y="4577989"/>
            <a:ext cx="1312434" cy="408623"/>
          </a:xfrm>
          <a:prstGeom prst="roundRect">
            <a:avLst/>
          </a:prstGeom>
          <a:noFill/>
          <a:ln>
            <a:solidFill>
              <a:schemeClr val="accent4"/>
            </a:solidFill>
          </a:ln>
        </p:spPr>
        <p:txBody>
          <a:bodyPr wrap="square" rtlCol="0">
            <a:spAutoFit/>
          </a:bodyPr>
          <a:lstStyle/>
          <a:p>
            <a:pPr algn="ctr"/>
            <a:r>
              <a:rPr lang="en-US" dirty="0"/>
              <a:t>BAM_15</a:t>
            </a:r>
          </a:p>
        </p:txBody>
      </p:sp>
      <p:sp>
        <p:nvSpPr>
          <p:cNvPr id="13" name="TextBox 12">
            <a:extLst>
              <a:ext uri="{FF2B5EF4-FFF2-40B4-BE49-F238E27FC236}">
                <a16:creationId xmlns:a16="http://schemas.microsoft.com/office/drawing/2014/main" id="{ABCCF4FF-99BC-0926-2DF0-27AF56995219}"/>
              </a:ext>
            </a:extLst>
          </p:cNvPr>
          <p:cNvSpPr txBox="1"/>
          <p:nvPr/>
        </p:nvSpPr>
        <p:spPr>
          <a:xfrm>
            <a:off x="10454639" y="3633671"/>
            <a:ext cx="935916" cy="923330"/>
          </a:xfrm>
          <a:prstGeom prst="rect">
            <a:avLst/>
          </a:prstGeom>
          <a:noFill/>
        </p:spPr>
        <p:txBody>
          <a:bodyPr wrap="square" rtlCol="0">
            <a:spAutoFit/>
          </a:bodyPr>
          <a:lstStyle/>
          <a:p>
            <a:r>
              <a:rPr lang="en-US" dirty="0">
                <a:solidFill>
                  <a:schemeClr val="accent4"/>
                </a:solidFill>
              </a:rPr>
              <a:t>.</a:t>
            </a:r>
          </a:p>
          <a:p>
            <a:r>
              <a:rPr lang="en-US" dirty="0">
                <a:solidFill>
                  <a:schemeClr val="accent4"/>
                </a:solidFill>
              </a:rPr>
              <a:t>.    </a:t>
            </a:r>
            <a:r>
              <a:rPr lang="en-US" dirty="0"/>
              <a:t>x 15</a:t>
            </a:r>
          </a:p>
          <a:p>
            <a:r>
              <a:rPr lang="en-US" dirty="0">
                <a:solidFill>
                  <a:schemeClr val="accent4"/>
                </a:solidFill>
              </a:rPr>
              <a:t>.</a:t>
            </a:r>
          </a:p>
        </p:txBody>
      </p:sp>
      <p:cxnSp>
        <p:nvCxnSpPr>
          <p:cNvPr id="21" name="Connector: Elbow 20">
            <a:extLst>
              <a:ext uri="{FF2B5EF4-FFF2-40B4-BE49-F238E27FC236}">
                <a16:creationId xmlns:a16="http://schemas.microsoft.com/office/drawing/2014/main" id="{486218C2-42AC-2CAE-B246-A7999981C423}"/>
              </a:ext>
            </a:extLst>
          </p:cNvPr>
          <p:cNvCxnSpPr>
            <a:stCxn id="6" idx="3"/>
          </p:cNvCxnSpPr>
          <p:nvPr/>
        </p:nvCxnSpPr>
        <p:spPr>
          <a:xfrm>
            <a:off x="2248349" y="2946347"/>
            <a:ext cx="1386840" cy="1128327"/>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Connector: Elbow 22">
            <a:extLst>
              <a:ext uri="{FF2B5EF4-FFF2-40B4-BE49-F238E27FC236}">
                <a16:creationId xmlns:a16="http://schemas.microsoft.com/office/drawing/2014/main" id="{5CAB5277-3BCA-2751-B073-D249D3286582}"/>
              </a:ext>
            </a:extLst>
          </p:cNvPr>
          <p:cNvCxnSpPr>
            <a:stCxn id="7" idx="3"/>
          </p:cNvCxnSpPr>
          <p:nvPr/>
        </p:nvCxnSpPr>
        <p:spPr>
          <a:xfrm flipV="1">
            <a:off x="2382819" y="4074674"/>
            <a:ext cx="1252370" cy="656549"/>
          </a:xfrm>
          <a:prstGeom prst="bentConnector3">
            <a:avLst>
              <a:gd name="adj1" fmla="val 4398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5" name="Connector: Elbow 24">
            <a:extLst>
              <a:ext uri="{FF2B5EF4-FFF2-40B4-BE49-F238E27FC236}">
                <a16:creationId xmlns:a16="http://schemas.microsoft.com/office/drawing/2014/main" id="{F551BA9B-5A72-5662-AD79-F892271FD30A}"/>
              </a:ext>
            </a:extLst>
          </p:cNvPr>
          <p:cNvCxnSpPr>
            <a:stCxn id="8" idx="3"/>
          </p:cNvCxnSpPr>
          <p:nvPr/>
        </p:nvCxnSpPr>
        <p:spPr>
          <a:xfrm flipV="1">
            <a:off x="2382819" y="4074674"/>
            <a:ext cx="1252370" cy="1680263"/>
          </a:xfrm>
          <a:prstGeom prst="bentConnector3">
            <a:avLst>
              <a:gd name="adj1" fmla="val 4398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Connector: Elbow 28">
            <a:extLst>
              <a:ext uri="{FF2B5EF4-FFF2-40B4-BE49-F238E27FC236}">
                <a16:creationId xmlns:a16="http://schemas.microsoft.com/office/drawing/2014/main" id="{9D711B6D-9112-46C2-E453-34B8742A9DB2}"/>
              </a:ext>
            </a:extLst>
          </p:cNvPr>
          <p:cNvCxnSpPr>
            <a:cxnSpLocks/>
          </p:cNvCxnSpPr>
          <p:nvPr/>
        </p:nvCxnSpPr>
        <p:spPr>
          <a:xfrm flipV="1">
            <a:off x="5542878" y="4074673"/>
            <a:ext cx="1106246" cy="1"/>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60" name="Straight Arrow Connector 59">
            <a:extLst>
              <a:ext uri="{FF2B5EF4-FFF2-40B4-BE49-F238E27FC236}">
                <a16:creationId xmlns:a16="http://schemas.microsoft.com/office/drawing/2014/main" id="{054F83EA-6AE5-4B45-0FBB-A0A91591890E}"/>
              </a:ext>
            </a:extLst>
          </p:cNvPr>
          <p:cNvCxnSpPr/>
          <p:nvPr/>
        </p:nvCxnSpPr>
        <p:spPr>
          <a:xfrm>
            <a:off x="9176273" y="4074673"/>
            <a:ext cx="901848"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030" name="Picture 6">
            <a:extLst>
              <a:ext uri="{FF2B5EF4-FFF2-40B4-BE49-F238E27FC236}">
                <a16:creationId xmlns:a16="http://schemas.microsoft.com/office/drawing/2014/main" id="{FF8F13C9-0867-3710-2D40-FD20E9C066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08746" y="482852"/>
            <a:ext cx="1090108" cy="1090108"/>
          </a:xfrm>
          <a:prstGeom prst="rect">
            <a:avLst/>
          </a:prstGeom>
          <a:noFill/>
          <a:extLst>
            <a:ext uri="{909E8E84-426E-40DD-AFC4-6F175D3DCCD1}">
              <a14:hiddenFill xmlns:a14="http://schemas.microsoft.com/office/drawing/2010/main">
                <a:solidFill>
                  <a:srgbClr val="FFFFFF"/>
                </a:solidFill>
              </a14:hiddenFill>
            </a:ext>
          </a:extLst>
        </p:spPr>
      </p:pic>
      <p:pic>
        <p:nvPicPr>
          <p:cNvPr id="39" name="Audio 38">
            <a:hlinkClick r:id="" action="ppaction://media"/>
            <a:extLst>
              <a:ext uri="{FF2B5EF4-FFF2-40B4-BE49-F238E27FC236}">
                <a16:creationId xmlns:a16="http://schemas.microsoft.com/office/drawing/2014/main" id="{CD0759C0-33C4-3ACB-EB48-55B7081ACEB8}"/>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356638935"/>
      </p:ext>
    </p:extLst>
  </p:cSld>
  <p:clrMapOvr>
    <a:masterClrMapping/>
  </p:clrMapOvr>
  <mc:AlternateContent xmlns:mc="http://schemas.openxmlformats.org/markup-compatibility/2006" xmlns:p14="http://schemas.microsoft.com/office/powerpoint/2010/main">
    <mc:Choice Requires="p14">
      <p:transition spd="slow" p14:dur="2000" advTm="63115"/>
    </mc:Choice>
    <mc:Fallback xmlns="">
      <p:transition spd="slow" advTm="631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9"/>
                </p:tgtEl>
              </p:cMediaNode>
            </p:audio>
          </p:childTnLst>
        </p:cTn>
      </p:par>
    </p:tnLst>
  </p:timing>
  <p:extLst>
    <p:ext uri="{3A86A75C-4F4B-4683-9AE1-C65F6400EC91}">
      <p14:laserTraceLst xmlns:p14="http://schemas.microsoft.com/office/powerpoint/2010/main">
        <p14:tracePtLst>
          <p14:tracePt t="1306" x="7745413" y="80963"/>
          <p14:tracePt t="1307" x="7739063" y="131763"/>
          <p14:tracePt t="1309" x="7720013" y="206375"/>
          <p14:tracePt t="1312" x="7688263" y="317500"/>
          <p14:tracePt t="1313" x="7675563" y="361950"/>
          <p14:tracePt t="1318" x="7600950" y="568325"/>
          <p14:tracePt t="1324" x="7507288" y="836613"/>
          <p14:tracePt t="1325" x="7494588" y="860425"/>
          <p14:tracePt t="1331" x="7407275" y="1098550"/>
          <p14:tracePt t="1332" x="7400925" y="1111250"/>
          <p14:tracePt t="1333" x="7388225" y="1141413"/>
          <p14:tracePt t="1336" x="7345363" y="1247775"/>
          <p14:tracePt t="1337" x="7332663" y="1285875"/>
          <p14:tracePt t="1349" x="7226300" y="1609725"/>
          <p14:tracePt t="1349" x="7213600" y="1647825"/>
          <p14:tracePt t="1354" x="7189788" y="1797050"/>
          <p14:tracePt t="1355" x="7177088" y="1835150"/>
          <p14:tracePt t="1356" x="7177088" y="1858963"/>
          <p14:tracePt t="1360" x="7151688" y="2016125"/>
          <p14:tracePt t="1361" x="7151688" y="2022475"/>
          <p14:tracePt t="1362" x="7145338" y="2052638"/>
          <p14:tracePt t="1363" x="7138988" y="2084388"/>
          <p14:tracePt t="1367" x="7132638" y="2184400"/>
          <p14:tracePt t="1367" x="7113588" y="2246313"/>
          <p14:tracePt t="1373" x="7096125" y="2390775"/>
          <p14:tracePt t="1373" x="7089775" y="2401888"/>
          <p14:tracePt t="1379" x="7058025" y="2540000"/>
          <p14:tracePt t="1379" x="7051675" y="2571750"/>
          <p14:tracePt t="1385" x="7032625" y="2646363"/>
          <p14:tracePt t="1385" x="7019925" y="2670175"/>
          <p14:tracePt t="1391" x="6977063" y="2808288"/>
          <p14:tracePt t="1392" x="6970713" y="2820988"/>
          <p14:tracePt t="1393" x="6970713" y="2833688"/>
          <p14:tracePt t="1394" x="6964363" y="2844800"/>
          <p14:tracePt t="1397" x="6945313" y="2882900"/>
          <p14:tracePt t="1403" x="6926263" y="2944813"/>
          <p14:tracePt t="1404" x="6919913" y="2951163"/>
          <p14:tracePt t="1409" x="6913563" y="2982913"/>
          <p14:tracePt t="1415" x="6907213" y="3001963"/>
          <p14:tracePt t="1416" x="6907213" y="3008313"/>
          <p14:tracePt t="1421" x="6902450" y="3014663"/>
          <p14:tracePt t="1520" x="6902450" y="3008313"/>
          <p14:tracePt t="1522" x="6902450" y="3001963"/>
          <p14:tracePt t="1525" x="6902450" y="2995613"/>
          <p14:tracePt t="1531" x="6902450" y="2989263"/>
          <p14:tracePt t="1531" x="6902450" y="2982913"/>
          <p14:tracePt t="1536" x="6907213" y="2970213"/>
          <p14:tracePt t="1542" x="6907213" y="2951163"/>
          <p14:tracePt t="1548" x="6907213" y="2938463"/>
          <p14:tracePt t="1549" x="6913563" y="2932113"/>
          <p14:tracePt t="1554" x="6913563" y="2921000"/>
          <p14:tracePt t="1560" x="6919913" y="2908300"/>
          <p14:tracePt t="1566" x="6919913" y="2895600"/>
          <p14:tracePt t="1572" x="6926263" y="2889250"/>
          <p14:tracePt t="1578" x="6926263" y="2876550"/>
          <p14:tracePt t="1585" x="6932613" y="2870200"/>
          <p14:tracePt t="1596" x="6938963" y="2870200"/>
          <p14:tracePt t="1598" x="6938963" y="2863850"/>
          <p14:tracePt t="4682" x="6932613" y="2863850"/>
          <p14:tracePt t="4686" x="6932613" y="2857500"/>
          <p14:tracePt t="4687" x="6926263" y="2857500"/>
          <p14:tracePt t="4688" x="6926263" y="2851150"/>
          <p14:tracePt t="4690" x="6919913" y="2851150"/>
          <p14:tracePt t="4692" x="6913563" y="2844800"/>
          <p14:tracePt t="4698" x="6896100" y="2820988"/>
          <p14:tracePt t="4699" x="6896100" y="2814638"/>
          <p14:tracePt t="4700" x="6883400" y="2808288"/>
          <p14:tracePt t="4704" x="6870700" y="2782888"/>
          <p14:tracePt t="4705" x="6870700" y="2776538"/>
          <p14:tracePt t="4706" x="6864350" y="2776538"/>
          <p14:tracePt t="4710" x="6845300" y="2733675"/>
          <p14:tracePt t="4711" x="6832600" y="2727325"/>
          <p14:tracePt t="4716" x="6808788" y="2689225"/>
          <p14:tracePt t="4717" x="6802438" y="2676525"/>
          <p14:tracePt t="4718" x="6796088" y="2670175"/>
          <p14:tracePt t="4722" x="6770688" y="2633663"/>
          <p14:tracePt t="4723" x="6757988" y="2620963"/>
          <p14:tracePt t="4724" x="6751638" y="2614613"/>
          <p14:tracePt t="4728" x="6715125" y="2576513"/>
          <p14:tracePt t="4729" x="6715125" y="2571750"/>
          <p14:tracePt t="4730" x="6702425" y="2559050"/>
          <p14:tracePt t="4734" x="6670675" y="2527300"/>
          <p14:tracePt t="4735" x="6664325" y="2520950"/>
          <p14:tracePt t="4741" x="6577013" y="2433638"/>
          <p14:tracePt t="4742" x="6564313" y="2420938"/>
          <p14:tracePt t="4747" x="6508750" y="2371725"/>
          <p14:tracePt t="4753" x="6421438" y="2297113"/>
          <p14:tracePt t="4754" x="6402388" y="2284413"/>
          <p14:tracePt t="4759" x="6334125" y="2220913"/>
          <p14:tracePt t="4760" x="6321425" y="2209800"/>
          <p14:tracePt t="4765" x="6251575" y="2159000"/>
          <p14:tracePt t="4766" x="6221413" y="2133600"/>
          <p14:tracePt t="4771" x="6140450" y="2071688"/>
          <p14:tracePt t="4772" x="6127750" y="2065338"/>
          <p14:tracePt t="4773" x="6115050" y="2052638"/>
          <p14:tracePt t="4777" x="6051550" y="2009775"/>
          <p14:tracePt t="4778" x="6046788" y="2009775"/>
          <p14:tracePt t="4783" x="5983288" y="1965325"/>
          <p14:tracePt t="4784" x="5964238" y="1952625"/>
          <p14:tracePt t="4789" x="5846763" y="1884363"/>
          <p14:tracePt t="4790" x="5834063" y="1878013"/>
          <p14:tracePt t="4795" x="5753100" y="1835150"/>
          <p14:tracePt t="4796" x="5740400" y="1828800"/>
          <p14:tracePt t="4797" x="5721350" y="1822450"/>
          <p14:tracePt t="4802" x="5640388" y="1790700"/>
          <p14:tracePt t="4807" x="5546725" y="1754188"/>
          <p14:tracePt t="4808" x="5534025" y="1747838"/>
          <p14:tracePt t="4809" x="5514975" y="1735138"/>
          <p14:tracePt t="4813" x="5453063" y="1716088"/>
          <p14:tracePt t="4819" x="5378450" y="1697038"/>
          <p14:tracePt t="4820" x="5372100" y="1690688"/>
          <p14:tracePt t="4821" x="5353050" y="1684338"/>
          <p14:tracePt t="4825" x="5302250" y="1671638"/>
          <p14:tracePt t="4826" x="5295900" y="1666875"/>
          <p14:tracePt t="4827" x="5284788" y="1666875"/>
          <p14:tracePt t="4832" x="5214938" y="1647825"/>
          <p14:tracePt t="4833" x="5202238" y="1647825"/>
          <p14:tracePt t="4837" x="5165725" y="1641475"/>
          <p14:tracePt t="4838" x="5153025" y="1635125"/>
          <p14:tracePt t="4844" x="5114925" y="1635125"/>
          <p14:tracePt t="4844" x="5095875" y="1628775"/>
          <p14:tracePt t="4850" x="5053013" y="1622425"/>
          <p14:tracePt t="4857" x="5021263" y="1616075"/>
          <p14:tracePt t="4862" x="4991100" y="1616075"/>
          <p14:tracePt t="4874" x="4959350" y="1616075"/>
          <p14:tracePt t="4880" x="4953000" y="1616075"/>
          <p14:tracePt t="4938" x="4953000" y="1609725"/>
          <p14:tracePt t="4941" x="4953000" y="1603375"/>
          <p14:tracePt t="4947" x="4953000" y="1590675"/>
          <p14:tracePt t="4952" x="4953000" y="1566863"/>
          <p14:tracePt t="4959" x="4953000" y="1541463"/>
          <p14:tracePt t="4965" x="4953000" y="1522413"/>
          <p14:tracePt t="4971" x="4953000" y="1497013"/>
          <p14:tracePt t="4977" x="4959350" y="1479550"/>
          <p14:tracePt t="4983" x="4959350" y="1466850"/>
          <p14:tracePt t="4989" x="4965700" y="1454150"/>
          <p14:tracePt t="4995" x="4972050" y="1441450"/>
          <p14:tracePt t="4996" x="4972050" y="1435100"/>
          <p14:tracePt t="5001" x="4978400" y="1428750"/>
          <p14:tracePt t="5007" x="4984750" y="1416050"/>
          <p14:tracePt t="5008" x="4984750" y="1409700"/>
          <p14:tracePt t="5013" x="4991100" y="1403350"/>
          <p14:tracePt t="5014" x="4991100" y="1398588"/>
          <p14:tracePt t="5015" x="4997450" y="1398588"/>
          <p14:tracePt t="5020" x="5008563" y="1385888"/>
          <p14:tracePt t="5021" x="5008563" y="1379538"/>
          <p14:tracePt t="5025" x="5021263" y="1366838"/>
          <p14:tracePt t="5031" x="5033963" y="1360488"/>
          <p14:tracePt t="5038" x="5046663" y="1354138"/>
          <p14:tracePt t="5038" x="5046663" y="1347788"/>
          <p14:tracePt t="5043" x="5059363" y="1347788"/>
          <p14:tracePt t="5044" x="5065713" y="1347788"/>
          <p14:tracePt t="5045" x="5072063" y="1347788"/>
          <p14:tracePt t="5050" x="5084763" y="1347788"/>
          <p14:tracePt t="5056" x="5095875" y="1347788"/>
          <p14:tracePt t="5062" x="5114925" y="1347788"/>
          <p14:tracePt t="5068" x="5140325" y="1354138"/>
          <p14:tracePt t="5074" x="5159375" y="1360488"/>
          <p14:tracePt t="5075" x="5165725" y="1360488"/>
          <p14:tracePt t="5080" x="5184775" y="1366838"/>
          <p14:tracePt t="5086" x="5208588" y="1379538"/>
          <p14:tracePt t="5087" x="5208588" y="1385888"/>
          <p14:tracePt t="5092" x="5221288" y="1392238"/>
          <p14:tracePt t="5093" x="5227638" y="1392238"/>
          <p14:tracePt t="5098" x="5246688" y="1398588"/>
          <p14:tracePt t="5104" x="5265738" y="1409700"/>
          <p14:tracePt t="5110" x="5278438" y="1416050"/>
          <p14:tracePt t="5111" x="5284788" y="1416050"/>
          <p14:tracePt t="5116" x="5295900" y="1422400"/>
          <p14:tracePt t="5122" x="5314950" y="1435100"/>
          <p14:tracePt t="5128" x="5334000" y="1435100"/>
          <p14:tracePt t="5129" x="5340350" y="1441450"/>
          <p14:tracePt t="5130" x="5346700" y="1441450"/>
          <p14:tracePt t="5134" x="5372100" y="1454150"/>
          <p14:tracePt t="5135" x="5378450" y="1454150"/>
          <p14:tracePt t="5141" x="5414963" y="1466850"/>
          <p14:tracePt t="5141" x="5421313" y="1473200"/>
          <p14:tracePt t="5147" x="5446713" y="1479550"/>
          <p14:tracePt t="5147" x="5476875" y="1490663"/>
          <p14:tracePt t="5153" x="5502275" y="1503363"/>
          <p14:tracePt t="5153" x="5514975" y="1503363"/>
          <p14:tracePt t="5159" x="5565775" y="1535113"/>
          <p14:tracePt t="5159" x="5583238" y="1535113"/>
          <p14:tracePt t="5160" x="5589588" y="1541463"/>
          <p14:tracePt t="5165" x="5634038" y="1566863"/>
          <p14:tracePt t="5171" x="5689600" y="1590675"/>
          <p14:tracePt t="5172" x="5695950" y="1590675"/>
          <p14:tracePt t="5177" x="5753100" y="1616075"/>
          <p14:tracePt t="5178" x="5759450" y="1616075"/>
          <p14:tracePt t="5183" x="5808663" y="1635125"/>
          <p14:tracePt t="5184" x="5815013" y="1641475"/>
          <p14:tracePt t="5195" x="5921375" y="1671638"/>
          <p14:tracePt t="5196" x="5927725" y="1671638"/>
          <p14:tracePt t="5197" x="5934075" y="1671638"/>
          <p14:tracePt t="5201" x="5964238" y="1677988"/>
          <p14:tracePt t="5202" x="5970588" y="1677988"/>
          <p14:tracePt t="5207" x="6008688" y="1677988"/>
          <p14:tracePt t="5208" x="6021388" y="1677988"/>
          <p14:tracePt t="5213" x="6046788" y="1677988"/>
          <p14:tracePt t="5214" x="6057900" y="1677988"/>
          <p14:tracePt t="5219" x="6089650" y="1677988"/>
          <p14:tracePt t="5220" x="6096000" y="1677988"/>
          <p14:tracePt t="5225" x="6151563" y="1677988"/>
          <p14:tracePt t="5226" x="6157913" y="1671638"/>
          <p14:tracePt t="5231" x="6202363" y="1666875"/>
          <p14:tracePt t="5238" x="6251575" y="1647825"/>
          <p14:tracePt t="5239" x="6257925" y="1647825"/>
          <p14:tracePt t="5243" x="6283325" y="1635125"/>
          <p14:tracePt t="5244" x="6296025" y="1628775"/>
          <p14:tracePt t="5249" x="6321425" y="1616075"/>
          <p14:tracePt t="5256" x="6357938" y="1597025"/>
          <p14:tracePt t="5256" x="6364288" y="1597025"/>
          <p14:tracePt t="5261" x="6389688" y="1573213"/>
          <p14:tracePt t="5262" x="6396038" y="1573213"/>
          <p14:tracePt t="5268" x="6421438" y="1554163"/>
          <p14:tracePt t="5269" x="6421438" y="1547813"/>
          <p14:tracePt t="5274" x="6445250" y="1535113"/>
          <p14:tracePt t="5275" x="6451600" y="1535113"/>
          <p14:tracePt t="5276" x="6457950" y="1535113"/>
          <p14:tracePt t="5280" x="6464300" y="1522413"/>
          <p14:tracePt t="5286" x="6489700" y="1509713"/>
          <p14:tracePt t="5287" x="6496050" y="1509713"/>
          <p14:tracePt t="5292" x="6515100" y="1503363"/>
          <p14:tracePt t="5293" x="6521450" y="1497013"/>
          <p14:tracePt t="5298" x="6538913" y="1490663"/>
          <p14:tracePt t="5299" x="6545263" y="1490663"/>
          <p14:tracePt t="5304" x="6557963" y="1490663"/>
          <p14:tracePt t="5305" x="6564313" y="1485900"/>
          <p14:tracePt t="5306" x="6570663" y="1485900"/>
          <p14:tracePt t="5310" x="6589713" y="1485900"/>
          <p14:tracePt t="5311" x="6589713" y="1479550"/>
          <p14:tracePt t="5316" x="6608763" y="1479550"/>
          <p14:tracePt t="5322" x="6626225" y="1473200"/>
          <p14:tracePt t="5323" x="6632575" y="1473200"/>
          <p14:tracePt t="5328" x="6645275" y="1473200"/>
          <p14:tracePt t="5334" x="6664325" y="1466850"/>
          <p14:tracePt t="5340" x="6683375" y="1466850"/>
          <p14:tracePt t="5347" x="6689725" y="1466850"/>
          <p14:tracePt t="5352" x="6702425" y="1466850"/>
          <p14:tracePt t="5358" x="6708775" y="1466850"/>
          <p14:tracePt t="5365" x="6715125" y="1466850"/>
          <p14:tracePt t="5371" x="6719888" y="1466850"/>
          <p14:tracePt t="8177" x="6726238" y="1466850"/>
          <p14:tracePt t="8180" x="6732588" y="1473200"/>
          <p14:tracePt t="8184" x="6732588" y="1479550"/>
          <p14:tracePt t="8189" x="6738938" y="1479550"/>
          <p14:tracePt t="8193" x="6738938" y="1485900"/>
          <p14:tracePt t="8200" x="6745288" y="1485900"/>
          <p14:tracePt t="8210" x="6751638" y="1485900"/>
          <p14:tracePt t="8212" x="6751638" y="1490663"/>
          <p14:tracePt t="8662" x="6751638" y="1497013"/>
          <p14:tracePt t="8665" x="6751638" y="1503363"/>
          <p14:tracePt t="8672" x="6745288" y="1516063"/>
          <p14:tracePt t="8678" x="6738938" y="1522413"/>
          <p14:tracePt t="8679" x="6732588" y="1528763"/>
          <p14:tracePt t="8680" x="6732588" y="1535113"/>
          <p14:tracePt t="8684" x="6726238" y="1547813"/>
          <p14:tracePt t="8690" x="6719888" y="1566863"/>
          <p14:tracePt t="8697" x="6715125" y="1584325"/>
          <p14:tracePt t="8702" x="6708775" y="1597025"/>
          <p14:tracePt t="8703" x="6708775" y="1603375"/>
          <p14:tracePt t="8708" x="6702425" y="1609725"/>
          <p14:tracePt t="8709" x="6702425" y="1616075"/>
          <p14:tracePt t="8714" x="6696075" y="1628775"/>
          <p14:tracePt t="8721" x="6689725" y="1641475"/>
          <p14:tracePt t="8726" x="6683375" y="1654175"/>
          <p14:tracePt t="8727" x="6683375" y="1660525"/>
          <p14:tracePt t="8733" x="6670675" y="1677988"/>
          <p14:tracePt t="8739" x="6664325" y="1690688"/>
          <p14:tracePt t="8745" x="6651625" y="1709738"/>
          <p14:tracePt t="8751" x="6638925" y="1728788"/>
          <p14:tracePt t="8757" x="6626225" y="1741488"/>
          <p14:tracePt t="8758" x="6626225" y="1747838"/>
          <p14:tracePt t="8759" x="6619875" y="1754188"/>
          <p14:tracePt t="8763" x="6619875" y="1758950"/>
          <p14:tracePt t="8763" x="6615113" y="1765300"/>
          <p14:tracePt t="8764" x="6608763" y="1765300"/>
          <p14:tracePt t="8769" x="6602413" y="1778000"/>
          <p14:tracePt t="8775" x="6589713" y="1790700"/>
          <p14:tracePt t="8776" x="6583363" y="1790700"/>
          <p14:tracePt t="8781" x="6577013" y="1803400"/>
          <p14:tracePt t="8787" x="6564313" y="1816100"/>
          <p14:tracePt t="8793" x="6551613" y="1822450"/>
          <p14:tracePt t="8799" x="6545263" y="1835150"/>
          <p14:tracePt t="8800" x="6538913" y="1835150"/>
          <p14:tracePt t="8805" x="6532563" y="1847850"/>
          <p14:tracePt t="8806" x="6526213" y="1847850"/>
          <p14:tracePt t="8811" x="6515100" y="1847850"/>
          <p14:tracePt t="8812" x="6515100" y="1852613"/>
          <p14:tracePt t="8817" x="6508750" y="1852613"/>
          <p14:tracePt t="8818" x="6502400" y="1858963"/>
          <p14:tracePt t="8819" x="6502400" y="1865313"/>
          <p14:tracePt t="8824" x="6496050" y="1865313"/>
          <p14:tracePt t="8829" x="6489700" y="1871663"/>
          <p14:tracePt t="8835" x="6477000" y="1878013"/>
          <p14:tracePt t="8842" x="6477000" y="1884363"/>
          <p14:tracePt t="8842" x="6470650" y="1884363"/>
          <p14:tracePt t="8848" x="6464300" y="1890713"/>
          <p14:tracePt t="8854" x="6457950" y="1897063"/>
          <p14:tracePt t="8860" x="6451600" y="1903413"/>
          <p14:tracePt t="8866" x="6438900" y="1903413"/>
          <p14:tracePt t="8867" x="6438900" y="1909763"/>
          <p14:tracePt t="8872" x="6432550" y="1916113"/>
          <p14:tracePt t="8873" x="6427788" y="1916113"/>
          <p14:tracePt t="8878" x="6421438" y="1916113"/>
          <p14:tracePt t="8879" x="6421438" y="1922463"/>
          <p14:tracePt t="8884" x="6415088" y="1928813"/>
          <p14:tracePt t="8885" x="6408738" y="1928813"/>
          <p14:tracePt t="8890" x="6402388" y="1928813"/>
          <p14:tracePt t="8896" x="6396038" y="1939925"/>
          <p14:tracePt t="8897" x="6389688" y="1939925"/>
          <p14:tracePt t="8902" x="6383338" y="1939925"/>
          <p14:tracePt t="8908" x="6376988" y="1946275"/>
          <p14:tracePt t="8914" x="6364288" y="1952625"/>
          <p14:tracePt t="8920" x="6357938" y="1952625"/>
          <p14:tracePt t="8926" x="6351588" y="1965325"/>
          <p14:tracePt t="8927" x="6345238" y="1965325"/>
          <p14:tracePt t="8932" x="6338888" y="1965325"/>
          <p14:tracePt t="8933" x="6334125" y="1965325"/>
          <p14:tracePt t="8939" x="6327775" y="1971675"/>
          <p14:tracePt t="8945" x="6315075" y="1971675"/>
          <p14:tracePt t="8951" x="6308725" y="1978025"/>
          <p14:tracePt t="8951" x="6302375" y="1978025"/>
          <p14:tracePt t="8957" x="6296025" y="1978025"/>
          <p14:tracePt t="8963" x="6283325" y="1978025"/>
          <p14:tracePt t="8964" x="6283325" y="1984375"/>
          <p14:tracePt t="8969" x="6276975" y="1990725"/>
          <p14:tracePt t="8975" x="6270625" y="1990725"/>
          <p14:tracePt t="8981" x="6257925" y="1990725"/>
          <p14:tracePt t="8987" x="6251575" y="1997075"/>
          <p14:tracePt t="8993" x="6245225" y="1997075"/>
          <p14:tracePt t="8999" x="6238875" y="1997075"/>
          <p14:tracePt t="9000" x="6234113" y="2003425"/>
          <p14:tracePt t="9005" x="6227763" y="2003425"/>
          <p14:tracePt t="9011" x="6221413" y="2003425"/>
          <p14:tracePt t="9018" x="6215063" y="2009775"/>
          <p14:tracePt t="9023" x="6208713" y="2016125"/>
          <p14:tracePt t="9029" x="6202363" y="2016125"/>
          <p14:tracePt t="9036" x="6202363" y="2022475"/>
          <p14:tracePt t="9037" x="6196013" y="2022475"/>
          <p14:tracePt t="9047" x="6189663" y="2022475"/>
          <p14:tracePt t="9052" x="6183313" y="2022475"/>
          <p14:tracePt t="9061" x="6183313" y="2028825"/>
          <p14:tracePt t="9065" x="6176963" y="2028825"/>
          <p14:tracePt t="9071" x="6170613" y="2028825"/>
          <p14:tracePt t="9080" x="6170613" y="2033588"/>
          <p14:tracePt t="9087" x="6164263" y="2033588"/>
          <p14:tracePt t="9091" x="6157913" y="2033588"/>
          <p14:tracePt t="9097" x="6157913" y="2039938"/>
          <p14:tracePt t="9109" x="6151563" y="2039938"/>
          <p14:tracePt t="9182" x="6145213" y="2039938"/>
          <p14:tracePt t="9840" x="6140450" y="2039938"/>
          <p14:tracePt t="9842" x="6134100" y="2039938"/>
          <p14:tracePt t="9847" x="6127750" y="2039938"/>
          <p14:tracePt t="9848" x="6121400" y="2039938"/>
          <p14:tracePt t="9853" x="6108700" y="2039938"/>
          <p14:tracePt t="9854" x="6102350" y="2039938"/>
          <p14:tracePt t="9859" x="6089650" y="2046288"/>
          <p14:tracePt t="9865" x="6070600" y="2046288"/>
          <p14:tracePt t="9866" x="6064250" y="2046288"/>
          <p14:tracePt t="9871" x="6051550" y="2046288"/>
          <p14:tracePt t="9872" x="6046788" y="2046288"/>
          <p14:tracePt t="9878" x="6015038" y="2052638"/>
          <p14:tracePt t="9879" x="6008688" y="2052638"/>
          <p14:tracePt t="9884" x="5989638" y="2058988"/>
          <p14:tracePt t="9884" x="5976938" y="2058988"/>
          <p14:tracePt t="9885" x="5970588" y="2058988"/>
          <p14:tracePt t="9890" x="5927725" y="2058988"/>
          <p14:tracePt t="9896" x="5864225" y="2058988"/>
          <p14:tracePt t="9897" x="5853113" y="2058988"/>
          <p14:tracePt t="9902" x="5802313" y="2058988"/>
          <p14:tracePt t="9903" x="5789613" y="2058988"/>
          <p14:tracePt t="9908" x="5721350" y="2065338"/>
          <p14:tracePt t="9909" x="5708650" y="2065338"/>
          <p14:tracePt t="9910" x="5695950" y="2065338"/>
          <p14:tracePt t="9914" x="5640388" y="2065338"/>
          <p14:tracePt t="9920" x="5565775" y="2071688"/>
          <p14:tracePt t="9921" x="5553075" y="2071688"/>
          <p14:tracePt t="9926" x="5459413" y="2078038"/>
          <p14:tracePt t="9927" x="5440363" y="2078038"/>
          <p14:tracePt t="9928" x="5427663" y="2078038"/>
          <p14:tracePt t="9932" x="5372100" y="2078038"/>
          <p14:tracePt t="9933" x="5359400" y="2078038"/>
          <p14:tracePt t="9938" x="5295900" y="2084388"/>
          <p14:tracePt t="9939" x="5278438" y="2084388"/>
          <p14:tracePt t="9940" x="5259388" y="2090738"/>
          <p14:tracePt t="9941" x="5246688" y="2090738"/>
          <p14:tracePt t="9944" x="5221288" y="2097088"/>
          <p14:tracePt t="9945" x="5195888" y="2097088"/>
          <p14:tracePt t="9950" x="5140325" y="2097088"/>
          <p14:tracePt t="9951" x="5108575" y="2097088"/>
          <p14:tracePt t="9956" x="5040313" y="2103438"/>
          <p14:tracePt t="9957" x="5027613" y="2103438"/>
          <p14:tracePt t="9958" x="5021263" y="2109788"/>
          <p14:tracePt t="9963" x="4946650" y="2109788"/>
          <p14:tracePt t="9968" x="4872038" y="2109788"/>
          <p14:tracePt t="9974" x="4784725" y="2120900"/>
          <p14:tracePt t="9975" x="4772025" y="2120900"/>
          <p14:tracePt t="9980" x="4714875" y="2127250"/>
          <p14:tracePt t="9981" x="4703763" y="2127250"/>
          <p14:tracePt t="9982" x="4697413" y="2127250"/>
          <p14:tracePt t="9987" x="4652963" y="2133600"/>
          <p14:tracePt t="9988" x="4627563" y="2139950"/>
          <p14:tracePt t="9989" x="4621213" y="2139950"/>
          <p14:tracePt t="9993" x="4597400" y="2139950"/>
          <p14:tracePt t="9999" x="4533900" y="2146300"/>
          <p14:tracePt t="10000" x="4527550" y="2159000"/>
          <p14:tracePt t="10005" x="4491038" y="2159000"/>
          <p14:tracePt t="10011" x="4452938" y="2159000"/>
          <p14:tracePt t="10012" x="4446588" y="2159000"/>
          <p14:tracePt t="10017" x="4416425" y="2165350"/>
          <p14:tracePt t="10019" x="4403725" y="2165350"/>
          <p14:tracePt t="10023" x="4384675" y="2171700"/>
          <p14:tracePt t="10024" x="4371975" y="2171700"/>
          <p14:tracePt t="10029" x="4346575" y="2171700"/>
          <p14:tracePt t="10030" x="4340225" y="2171700"/>
          <p14:tracePt t="10035" x="4322763" y="2171700"/>
          <p14:tracePt t="10036" x="4316413" y="2171700"/>
          <p14:tracePt t="10041" x="4284663" y="2171700"/>
          <p14:tracePt t="10042" x="4278313" y="2171700"/>
          <p14:tracePt t="10043" x="4271963" y="2171700"/>
          <p14:tracePt t="10047" x="4252913" y="2178050"/>
          <p14:tracePt t="10048" x="4240213" y="2178050"/>
          <p14:tracePt t="10053" x="4216400" y="2178050"/>
          <p14:tracePt t="10054" x="4210050" y="2178050"/>
          <p14:tracePt t="10059" x="4191000" y="2178050"/>
          <p14:tracePt t="10060" x="4184650" y="2178050"/>
          <p14:tracePt t="10065" x="4152900" y="2178050"/>
          <p14:tracePt t="10066" x="4146550" y="2178050"/>
          <p14:tracePt t="10071" x="4122738" y="2178050"/>
          <p14:tracePt t="10072" x="4110038" y="2178050"/>
          <p14:tracePt t="10077" x="4090988" y="2178050"/>
          <p14:tracePt t="10078" x="4084638" y="2178050"/>
          <p14:tracePt t="10079" x="4078288" y="2178050"/>
          <p14:tracePt t="10083" x="4059238" y="2178050"/>
          <p14:tracePt t="10090" x="4022725" y="2178050"/>
          <p14:tracePt t="10096" x="3997325" y="2178050"/>
          <p14:tracePt t="10097" x="3990975" y="2178050"/>
          <p14:tracePt t="10102" x="3971925" y="2178050"/>
          <p14:tracePt t="10109" x="3935413" y="2178050"/>
          <p14:tracePt t="10114" x="3903663" y="2178050"/>
          <p14:tracePt t="10115" x="3897313" y="2178050"/>
          <p14:tracePt t="10126" x="3829050" y="2178050"/>
          <p14:tracePt t="10127" x="3816350" y="2178050"/>
          <p14:tracePt t="10132" x="3790950" y="2178050"/>
          <p14:tracePt t="10138" x="3754438" y="2178050"/>
          <p14:tracePt t="10139" x="3741738" y="2178050"/>
          <p14:tracePt t="10140" x="3735388" y="2178050"/>
          <p14:tracePt t="10144" x="3709988" y="2178050"/>
          <p14:tracePt t="10145" x="3703638" y="2178050"/>
          <p14:tracePt t="10150" x="3678238" y="2178050"/>
          <p14:tracePt t="10151" x="3671888" y="2178050"/>
          <p14:tracePt t="10156" x="3641725" y="2178050"/>
          <p14:tracePt t="10162" x="3609975" y="2178050"/>
          <p14:tracePt t="10163" x="3603625" y="2178050"/>
          <p14:tracePt t="10168" x="3578225" y="2178050"/>
          <p14:tracePt t="10174" x="3548063" y="2184400"/>
          <p14:tracePt t="10175" x="3541713" y="2184400"/>
          <p14:tracePt t="10180" x="3509963" y="2184400"/>
          <p14:tracePt t="10181" x="3503613" y="2184400"/>
          <p14:tracePt t="10186" x="3473450" y="2184400"/>
          <p14:tracePt t="10187" x="3467100" y="2184400"/>
          <p14:tracePt t="10192" x="3429000" y="2190750"/>
          <p14:tracePt t="10199" x="3397250" y="2190750"/>
          <p14:tracePt t="10205" x="3367088" y="2197100"/>
          <p14:tracePt t="10211" x="3335338" y="2203450"/>
          <p14:tracePt t="10217" x="3309938" y="2203450"/>
          <p14:tracePt t="10223" x="3279775" y="2209800"/>
          <p14:tracePt t="10229" x="3241675" y="2214563"/>
          <p14:tracePt t="10230" x="3235325" y="2214563"/>
          <p14:tracePt t="10235" x="3209925" y="2220913"/>
          <p14:tracePt t="10235" x="3203575" y="2220913"/>
          <p14:tracePt t="10236" x="3190875" y="2227263"/>
          <p14:tracePt t="10241" x="3167063" y="2227263"/>
          <p14:tracePt t="10242" x="3148013" y="2233613"/>
          <p14:tracePt t="10247" x="3116263" y="2233613"/>
          <p14:tracePt t="10248" x="3109913" y="2233613"/>
          <p14:tracePt t="10249" x="3103563" y="2233613"/>
          <p14:tracePt t="10253" x="3067050" y="2239963"/>
          <p14:tracePt t="10254" x="3067050" y="2246313"/>
          <p14:tracePt t="10255" x="3054350" y="2246313"/>
          <p14:tracePt t="10259" x="3016250" y="2246313"/>
          <p14:tracePt t="10265" x="2992438" y="2252663"/>
          <p14:tracePt t="10266" x="2986088" y="2252663"/>
          <p14:tracePt t="10267" x="2973388" y="2259013"/>
          <p14:tracePt t="10268" x="2960688" y="2259013"/>
          <p14:tracePt t="10271" x="2941638" y="2259013"/>
          <p14:tracePt t="10277" x="2909888" y="2265363"/>
          <p14:tracePt t="10278" x="2905125" y="2265363"/>
          <p14:tracePt t="10279" x="2898775" y="2265363"/>
          <p14:tracePt t="10283" x="2879725" y="2271713"/>
          <p14:tracePt t="10284" x="2873375" y="2271713"/>
          <p14:tracePt t="10289" x="2847975" y="2278063"/>
          <p14:tracePt t="10290" x="2841625" y="2278063"/>
          <p14:tracePt t="10296" x="2809875" y="2284413"/>
          <p14:tracePt t="10302" x="2786063" y="2290763"/>
          <p14:tracePt t="10314" x="2728913" y="2297113"/>
          <p14:tracePt t="10320" x="2705100" y="2297113"/>
          <p14:tracePt t="10326" x="2679700" y="2297113"/>
          <p14:tracePt t="10332" x="2660650" y="2301875"/>
          <p14:tracePt t="10338" x="2635250" y="2301875"/>
          <p14:tracePt t="10339" x="2628900" y="2301875"/>
          <p14:tracePt t="10344" x="2611438" y="2301875"/>
          <p14:tracePt t="10345" x="2605088" y="2301875"/>
          <p14:tracePt t="10350" x="2586038" y="2301875"/>
          <p14:tracePt t="10356" x="2560638" y="2308225"/>
          <p14:tracePt t="10362" x="2535238" y="2314575"/>
          <p14:tracePt t="10363" x="2528888" y="2314575"/>
          <p14:tracePt t="10364" x="2524125" y="2314575"/>
          <p14:tracePt t="10368" x="2511425" y="2314575"/>
          <p14:tracePt t="10369" x="2505075" y="2320925"/>
          <p14:tracePt t="10370" x="2498725" y="2320925"/>
          <p14:tracePt t="10374" x="2486025" y="2320925"/>
          <p14:tracePt t="10375" x="2479675" y="2320925"/>
          <p14:tracePt t="10376" x="2473325" y="2320925"/>
          <p14:tracePt t="10380" x="2454275" y="2327275"/>
          <p14:tracePt t="10381" x="2454275" y="2333625"/>
          <p14:tracePt t="10382" x="2447925" y="2333625"/>
          <p14:tracePt t="10387" x="2424113" y="2333625"/>
          <p14:tracePt t="10392" x="2405063" y="2339975"/>
          <p14:tracePt t="10393" x="2392363" y="2339975"/>
          <p14:tracePt t="10394" x="2386013" y="2346325"/>
          <p14:tracePt t="10399" x="2360613" y="2352675"/>
          <p14:tracePt t="10400" x="2354263" y="2352675"/>
          <p14:tracePt t="10404" x="2335213" y="2352675"/>
          <p14:tracePt t="10405" x="2335213" y="2359025"/>
          <p14:tracePt t="10411" x="2305050" y="2365375"/>
          <p14:tracePt t="10412" x="2298700" y="2371725"/>
          <p14:tracePt t="10417" x="2273300" y="2378075"/>
          <p14:tracePt t="10423" x="2247900" y="2384425"/>
          <p14:tracePt t="10429" x="2217738" y="2401888"/>
          <p14:tracePt t="10435" x="2192338" y="2408238"/>
          <p14:tracePt t="10442" x="2160588" y="2427288"/>
          <p14:tracePt t="10447" x="2143125" y="2433638"/>
          <p14:tracePt t="10448" x="2130425" y="2439988"/>
          <p14:tracePt t="10453" x="2111375" y="2446338"/>
          <p14:tracePt t="10454" x="2105025" y="2459038"/>
          <p14:tracePt t="10459" x="2079625" y="2465388"/>
          <p14:tracePt t="10460" x="2073275" y="2471738"/>
          <p14:tracePt t="10461" x="2066925" y="2471738"/>
          <p14:tracePt t="10465" x="2047875" y="2482850"/>
          <p14:tracePt t="10466" x="2043113" y="2482850"/>
          <p14:tracePt t="10471" x="2024063" y="2495550"/>
          <p14:tracePt t="10472" x="2017713" y="2501900"/>
          <p14:tracePt t="10477" x="1992313" y="2508250"/>
          <p14:tracePt t="10478" x="1992313" y="2514600"/>
          <p14:tracePt t="10479" x="1985963" y="2520950"/>
          <p14:tracePt t="10483" x="1973263" y="2527300"/>
          <p14:tracePt t="10484" x="1966913" y="2527300"/>
          <p14:tracePt t="10489" x="1949450" y="2540000"/>
          <p14:tracePt t="10490" x="1943100" y="2546350"/>
          <p14:tracePt t="10495" x="1924050" y="2552700"/>
          <p14:tracePt t="10496" x="1917700" y="2559050"/>
          <p14:tracePt t="10501" x="1898650" y="2571750"/>
          <p14:tracePt t="10502" x="1892300" y="2571750"/>
          <p14:tracePt t="10503" x="1885950" y="2576513"/>
          <p14:tracePt t="10508" x="1873250" y="2589213"/>
          <p14:tracePt t="10509" x="1866900" y="2589213"/>
          <p14:tracePt t="10514" x="1855788" y="2595563"/>
          <p14:tracePt t="10514" x="1849438" y="2601913"/>
          <p14:tracePt t="10520" x="1836738" y="2614613"/>
          <p14:tracePt t="10521" x="1830388" y="2614613"/>
          <p14:tracePt t="10526" x="1811338" y="2620963"/>
          <p14:tracePt t="10527" x="1811338" y="2627313"/>
          <p14:tracePt t="10532" x="1798638" y="2633663"/>
          <p14:tracePt t="10538" x="1785938" y="2646363"/>
          <p14:tracePt t="10539" x="1779588" y="2646363"/>
          <p14:tracePt t="10544" x="1773238" y="2652713"/>
          <p14:tracePt t="10545" x="1766888" y="2652713"/>
          <p14:tracePt t="10550" x="1755775" y="2659063"/>
          <p14:tracePt t="10556" x="1749425" y="2663825"/>
          <p14:tracePt t="10562" x="1736725" y="2670175"/>
          <p14:tracePt t="10568" x="1724025" y="2676525"/>
          <p14:tracePt t="10574" x="1717675" y="2682875"/>
          <p14:tracePt t="10575" x="1711325" y="2682875"/>
          <p14:tracePt t="10581" x="1711325" y="2689225"/>
          <p14:tracePt t="10586" x="1704975" y="2689225"/>
          <p14:tracePt t="10592" x="1698625" y="2695575"/>
          <p14:tracePt t="10610" x="1692275" y="2695575"/>
          <p14:tracePt t="10617" x="1692275" y="2701925"/>
          <p14:tracePt t="10675" x="1685925" y="2701925"/>
          <p14:tracePt t="11022" x="1679575" y="2701925"/>
          <p14:tracePt t="11032" x="1679575" y="2695575"/>
          <p14:tracePt t="11045" x="1673225" y="2695575"/>
          <p14:tracePt t="11063" x="1673225" y="2689225"/>
          <p14:tracePt t="11217" x="1666875" y="2689225"/>
          <p14:tracePt t="11222" x="1662113" y="2682875"/>
          <p14:tracePt t="11228" x="1655763" y="2682875"/>
          <p14:tracePt t="11232" x="1655763" y="2676525"/>
          <p14:tracePt t="11234" x="1649413" y="2676525"/>
          <p14:tracePt t="11240" x="1636713" y="2676525"/>
          <p14:tracePt t="11247" x="1630363" y="2670175"/>
          <p14:tracePt t="11253" x="1611313" y="2659063"/>
          <p14:tracePt t="11259" x="1598613" y="2652713"/>
          <p14:tracePt t="11265" x="1579563" y="2646363"/>
          <p14:tracePt t="11271" x="1568450" y="2640013"/>
          <p14:tracePt t="11277" x="1543050" y="2633663"/>
          <p14:tracePt t="11283" x="1524000" y="2627313"/>
          <p14:tracePt t="11284" x="1517650" y="2620963"/>
          <p14:tracePt t="11289" x="1504950" y="2614613"/>
          <p14:tracePt t="11295" x="1485900" y="2608263"/>
          <p14:tracePt t="11301" x="1468438" y="2608263"/>
          <p14:tracePt t="11302" x="1468438" y="2601913"/>
          <p14:tracePt t="11308" x="1449388" y="2601913"/>
          <p14:tracePt t="11313" x="1436688" y="2601913"/>
          <p14:tracePt t="11314" x="1436688" y="2595563"/>
          <p14:tracePt t="11319" x="1417638" y="2595563"/>
          <p14:tracePt t="11325" x="1398588" y="2589213"/>
          <p14:tracePt t="11331" x="1381125" y="2589213"/>
          <p14:tracePt t="11332" x="1374775" y="2589213"/>
          <p14:tracePt t="11337" x="1355725" y="2589213"/>
          <p14:tracePt t="11343" x="1330325" y="2589213"/>
          <p14:tracePt t="11350" x="1304925" y="2589213"/>
          <p14:tracePt t="11350" x="1298575" y="2589213"/>
          <p14:tracePt t="11355" x="1274763" y="2595563"/>
          <p14:tracePt t="11356" x="1268413" y="2595563"/>
          <p14:tracePt t="11362" x="1223963" y="2601913"/>
          <p14:tracePt t="11363" x="1217613" y="2601913"/>
          <p14:tracePt t="11368" x="1192213" y="2608263"/>
          <p14:tracePt t="11369" x="1187450" y="2608263"/>
          <p14:tracePt t="11374" x="1155700" y="2614613"/>
          <p14:tracePt t="11375" x="1149350" y="2614613"/>
          <p14:tracePt t="11380" x="1123950" y="2627313"/>
          <p14:tracePt t="11381" x="1117600" y="2627313"/>
          <p14:tracePt t="11386" x="1093788" y="2633663"/>
          <p14:tracePt t="11392" x="1055688" y="2646363"/>
          <p14:tracePt t="11393" x="1049338" y="2646363"/>
          <p14:tracePt t="11398" x="1023938" y="2652713"/>
          <p14:tracePt t="11404" x="993775" y="2663825"/>
          <p14:tracePt t="11405" x="987425" y="2663825"/>
          <p14:tracePt t="11410" x="968375" y="2676525"/>
          <p14:tracePt t="11411" x="962025" y="2676525"/>
          <p14:tracePt t="11412" x="955675" y="2676525"/>
          <p14:tracePt t="11416" x="942975" y="2689225"/>
          <p14:tracePt t="11417" x="936625" y="2695575"/>
          <p14:tracePt t="11418" x="930275" y="2695575"/>
          <p14:tracePt t="11422" x="911225" y="2708275"/>
          <p14:tracePt t="11428" x="893763" y="2720975"/>
          <p14:tracePt t="11429" x="887413" y="2727325"/>
          <p14:tracePt t="11430" x="874713" y="2733675"/>
          <p14:tracePt t="11434" x="862013" y="2746375"/>
          <p14:tracePt t="11440" x="842963" y="2763838"/>
          <p14:tracePt t="11441" x="836613" y="2763838"/>
          <p14:tracePt t="11442" x="836613" y="2770188"/>
          <p14:tracePt t="11446" x="823913" y="2776538"/>
          <p14:tracePt t="11447" x="817563" y="2782888"/>
          <p14:tracePt t="11453" x="806450" y="2801938"/>
          <p14:tracePt t="11454" x="800100" y="2801938"/>
          <p14:tracePt t="11459" x="793750" y="2814638"/>
          <p14:tracePt t="11465" x="774700" y="2833688"/>
          <p14:tracePt t="11471" x="762000" y="2844800"/>
          <p14:tracePt t="11472" x="762000" y="2851150"/>
          <p14:tracePt t="11477" x="749300" y="2863850"/>
          <p14:tracePt t="11483" x="742950" y="2876550"/>
          <p14:tracePt t="11489" x="730250" y="2889250"/>
          <p14:tracePt t="11495" x="723900" y="2901950"/>
          <p14:tracePt t="11496" x="717550" y="2901950"/>
          <p14:tracePt t="11501" x="712788" y="2914650"/>
          <p14:tracePt t="11507" x="706438" y="2927350"/>
          <p14:tracePt t="11508" x="706438" y="2932113"/>
          <p14:tracePt t="11513" x="700088" y="2944813"/>
          <p14:tracePt t="11519" x="693738" y="2957513"/>
          <p14:tracePt t="11520" x="693738" y="2963863"/>
          <p14:tracePt t="11525" x="687388" y="2982913"/>
          <p14:tracePt t="11531" x="681038" y="2995613"/>
          <p14:tracePt t="11532" x="681038" y="3001963"/>
          <p14:tracePt t="11537" x="674688" y="3014663"/>
          <p14:tracePt t="11543" x="674688" y="3032125"/>
          <p14:tracePt t="11550" x="668338" y="3044825"/>
          <p14:tracePt t="11555" x="668338" y="3057525"/>
          <p14:tracePt t="11556" x="668338" y="3063875"/>
          <p14:tracePt t="11561" x="661988" y="3070225"/>
          <p14:tracePt t="11568" x="661988" y="3082925"/>
          <p14:tracePt t="11569" x="655638" y="3089275"/>
          <p14:tracePt t="11574" x="655638" y="3095625"/>
          <p14:tracePt t="11580" x="649288" y="3108325"/>
          <p14:tracePt t="11586" x="649288" y="3113088"/>
          <p14:tracePt t="11592" x="649288" y="3119438"/>
          <p14:tracePt t="11598" x="642938" y="3132138"/>
          <p14:tracePt t="11604" x="642938" y="3138488"/>
          <p14:tracePt t="11605" x="642938" y="3144838"/>
          <p14:tracePt t="11610" x="642938" y="3151188"/>
          <p14:tracePt t="11616" x="636588" y="3157538"/>
          <p14:tracePt t="11623" x="636588" y="3163888"/>
          <p14:tracePt t="11633" x="636588" y="3170238"/>
          <p14:tracePt t="11634" x="630238" y="3170238"/>
          <p14:tracePt t="11645" x="630238" y="3176588"/>
          <p14:tracePt t="11648" x="630238" y="3182938"/>
          <p14:tracePt t="11656" x="623888" y="3182938"/>
          <p14:tracePt t="11658" x="623888" y="3189288"/>
          <p14:tracePt t="11664" x="623888" y="3195638"/>
          <p14:tracePt t="11671" x="623888" y="3206750"/>
          <p14:tracePt t="11677" x="623888" y="3219450"/>
          <p14:tracePt t="11683" x="619125" y="3225800"/>
          <p14:tracePt t="11689" x="619125" y="3238500"/>
          <p14:tracePt t="11695" x="619125" y="3251200"/>
          <p14:tracePt t="11701" x="612775" y="3263900"/>
          <p14:tracePt t="11707" x="612775" y="3270250"/>
          <p14:tracePt t="11708" x="612775" y="3276600"/>
          <p14:tracePt t="11713" x="612775" y="3282950"/>
          <p14:tracePt t="11714" x="612775" y="3289300"/>
          <p14:tracePt t="11719" x="606425" y="3294063"/>
          <p14:tracePt t="11720" x="600075" y="3300413"/>
          <p14:tracePt t="11725" x="600075" y="3306763"/>
          <p14:tracePt t="11726" x="600075" y="3313113"/>
          <p14:tracePt t="11731" x="600075" y="3319463"/>
          <p14:tracePt t="11737" x="593725" y="3332163"/>
          <p14:tracePt t="11743" x="593725" y="3344863"/>
          <p14:tracePt t="11749" x="587375" y="3363913"/>
          <p14:tracePt t="11755" x="587375" y="3376613"/>
          <p14:tracePt t="11762" x="587375" y="3394075"/>
          <p14:tracePt t="11768" x="581025" y="3406775"/>
          <p14:tracePt t="11780" x="574675" y="3438525"/>
          <p14:tracePt t="11786" x="568325" y="3463925"/>
          <p14:tracePt t="11792" x="568325" y="3481388"/>
          <p14:tracePt t="11798" x="561975" y="3494088"/>
          <p14:tracePt t="11804" x="561975" y="3513138"/>
          <p14:tracePt t="11805" x="555625" y="3519488"/>
          <p14:tracePt t="11810" x="549275" y="3525838"/>
          <p14:tracePt t="11811" x="549275" y="3532188"/>
          <p14:tracePt t="11812" x="549275" y="3538538"/>
          <p14:tracePt t="11816" x="549275" y="3544888"/>
          <p14:tracePt t="11822" x="549275" y="3551238"/>
          <p14:tracePt t="11823" x="549275" y="3557588"/>
          <p14:tracePt t="11828" x="549275" y="3563938"/>
          <p14:tracePt t="11834" x="549275" y="3568700"/>
          <p14:tracePt t="11840" x="542925" y="3575050"/>
          <p14:tracePt t="11846" x="542925" y="3587750"/>
          <p14:tracePt t="11854" x="542925" y="3594100"/>
          <p14:tracePt t="11860" x="536575" y="3600450"/>
          <p14:tracePt t="11872" x="536575" y="3606800"/>
          <p14:tracePt t="11874" x="536575" y="3613150"/>
          <p14:tracePt t="11881" x="536575" y="3619500"/>
          <p14:tracePt t="11885" x="536575" y="3625850"/>
          <p14:tracePt t="11890" x="536575" y="3632200"/>
          <p14:tracePt t="11895" x="530225" y="3644900"/>
          <p14:tracePt t="11907" x="523875" y="3668713"/>
          <p14:tracePt t="11913" x="523875" y="3675063"/>
          <p14:tracePt t="11914" x="523875" y="3681413"/>
          <p14:tracePt t="11919" x="523875" y="3687763"/>
          <p14:tracePt t="11920" x="523875" y="3694113"/>
          <p14:tracePt t="11925" x="519113" y="3706813"/>
          <p14:tracePt t="11931" x="519113" y="3719513"/>
          <p14:tracePt t="11932" x="519113" y="3725863"/>
          <p14:tracePt t="11937" x="519113" y="3738563"/>
          <p14:tracePt t="11938" x="512763" y="3744913"/>
          <p14:tracePt t="11943" x="512763" y="3756025"/>
          <p14:tracePt t="11949" x="506413" y="3775075"/>
          <p14:tracePt t="11955" x="500063" y="3794125"/>
          <p14:tracePt t="11956" x="500063" y="3800475"/>
          <p14:tracePt t="11962" x="500063" y="3819525"/>
          <p14:tracePt t="11967" x="493713" y="3836988"/>
          <p14:tracePt t="11974" x="493713" y="3862388"/>
          <p14:tracePt t="11974" x="493713" y="3868738"/>
          <p14:tracePt t="11979" x="487363" y="3887788"/>
          <p14:tracePt t="11986" x="481013" y="3913188"/>
          <p14:tracePt t="11992" x="481013" y="3930650"/>
          <p14:tracePt t="11998" x="481013" y="3956050"/>
          <p14:tracePt t="11999" x="474663" y="3968750"/>
          <p14:tracePt t="12004" x="474663" y="3981450"/>
          <p14:tracePt t="12010" x="474663" y="4006850"/>
          <p14:tracePt t="12011" x="474663" y="4013200"/>
          <p14:tracePt t="12016" x="474663" y="4030663"/>
          <p14:tracePt t="12022" x="474663" y="4049713"/>
          <p14:tracePt t="12028" x="474663" y="4075113"/>
          <p14:tracePt t="12034" x="474663" y="4094163"/>
          <p14:tracePt t="12035" x="474663" y="4100513"/>
          <p14:tracePt t="12040" x="474663" y="4117975"/>
          <p14:tracePt t="12046" x="474663" y="4130675"/>
          <p14:tracePt t="12047" x="474663" y="4143375"/>
          <p14:tracePt t="12052" x="474663" y="4156075"/>
          <p14:tracePt t="12058" x="474663" y="4175125"/>
          <p14:tracePt t="12064" x="474663" y="4194175"/>
          <p14:tracePt t="12070" x="481013" y="4205288"/>
          <p14:tracePt t="12076" x="487363" y="4217988"/>
          <p14:tracePt t="12077" x="487363" y="4224338"/>
          <p14:tracePt t="12083" x="493713" y="4237038"/>
          <p14:tracePt t="12088" x="500063" y="4249738"/>
          <p14:tracePt t="12095" x="506413" y="4262438"/>
          <p14:tracePt t="12101" x="512763" y="4275138"/>
          <p14:tracePt t="12107" x="523875" y="4286250"/>
          <p14:tracePt t="12113" x="530225" y="4292600"/>
          <p14:tracePt t="12114" x="530225" y="4298950"/>
          <p14:tracePt t="12119" x="542925" y="4305300"/>
          <p14:tracePt t="12125" x="555625" y="4318000"/>
          <p14:tracePt t="12131" x="568325" y="4330700"/>
          <p14:tracePt t="12132" x="574675" y="4330700"/>
          <p14:tracePt t="12137" x="581025" y="4349750"/>
          <p14:tracePt t="12138" x="587375" y="4349750"/>
          <p14:tracePt t="12139" x="593725" y="4349750"/>
          <p14:tracePt t="12143" x="600075" y="4356100"/>
          <p14:tracePt t="12144" x="600075" y="4362450"/>
          <p14:tracePt t="12150" x="612775" y="4375150"/>
          <p14:tracePt t="12151" x="619125" y="4375150"/>
          <p14:tracePt t="12155" x="623888" y="4379913"/>
          <p14:tracePt t="12167" x="661988" y="4411663"/>
          <p14:tracePt t="12174" x="681038" y="4424363"/>
          <p14:tracePt t="12175" x="687388" y="4430713"/>
          <p14:tracePt t="12179" x="700088" y="4443413"/>
          <p14:tracePt t="12180" x="706438" y="4443413"/>
          <p14:tracePt t="12181" x="712788" y="4443413"/>
          <p14:tracePt t="12185" x="723900" y="4456113"/>
          <p14:tracePt t="12186" x="736600" y="4462463"/>
          <p14:tracePt t="12191" x="755650" y="4473575"/>
          <p14:tracePt t="12192" x="762000" y="4473575"/>
          <p14:tracePt t="12198" x="800100" y="4486275"/>
          <p14:tracePt t="12204" x="842963" y="4498975"/>
          <p14:tracePt t="12210" x="887413" y="4505325"/>
          <p14:tracePt t="12211" x="900113" y="4511675"/>
          <p14:tracePt t="12216" x="942975" y="4511675"/>
          <p14:tracePt t="12222" x="1011238" y="4511675"/>
          <p14:tracePt t="12223" x="1017588" y="4511675"/>
          <p14:tracePt t="12224" x="1036638" y="4511675"/>
          <p14:tracePt t="12228" x="1087438" y="4511675"/>
          <p14:tracePt t="12229" x="1098550" y="4511675"/>
          <p14:tracePt t="12230" x="1111250" y="4511675"/>
          <p14:tracePt t="12234" x="1168400" y="4505325"/>
          <p14:tracePt t="12235" x="1174750" y="4505325"/>
          <p14:tracePt t="12236" x="1192213" y="4505325"/>
          <p14:tracePt t="12240" x="1243013" y="4492625"/>
          <p14:tracePt t="12241" x="1268413" y="4492625"/>
          <p14:tracePt t="12246" x="1349375" y="4473575"/>
          <p14:tracePt t="12252" x="1423988" y="4456113"/>
          <p14:tracePt t="12258" x="1530350" y="4424363"/>
          <p14:tracePt t="12259" x="1562100" y="4411663"/>
          <p14:tracePt t="12264" x="1624013" y="4398963"/>
          <p14:tracePt t="12265" x="1662113" y="4386263"/>
          <p14:tracePt t="12270" x="1736725" y="4368800"/>
          <p14:tracePt t="12276" x="1836738" y="4349750"/>
          <p14:tracePt t="12277" x="1873250" y="4343400"/>
          <p14:tracePt t="12278" x="1885950" y="4337050"/>
          <p14:tracePt t="12282" x="1960563" y="4324350"/>
          <p14:tracePt t="12283" x="1973263" y="4324350"/>
          <p14:tracePt t="12288" x="2043113" y="4318000"/>
          <p14:tracePt t="12289" x="2060575" y="4311650"/>
          <p14:tracePt t="12294" x="2160588" y="4292600"/>
          <p14:tracePt t="12295" x="2173288" y="4286250"/>
          <p14:tracePt t="12301" x="2286000" y="4268788"/>
          <p14:tracePt t="12307" x="2379663" y="4249738"/>
          <p14:tracePt t="12308" x="2392363" y="4249738"/>
          <p14:tracePt t="12313" x="2473325" y="4230688"/>
          <p14:tracePt t="12319" x="2560638" y="4205288"/>
          <p14:tracePt t="12325" x="2617788" y="4181475"/>
          <p14:tracePt t="12326" x="2635250" y="4168775"/>
          <p14:tracePt t="12331" x="2679700" y="4149725"/>
          <p14:tracePt t="12337" x="2716213" y="4124325"/>
          <p14:tracePt t="12338" x="2728913" y="4117975"/>
          <p14:tracePt t="12339" x="2741613" y="4111625"/>
          <p14:tracePt t="12343" x="2760663" y="4094163"/>
          <p14:tracePt t="12349" x="2798763" y="4062413"/>
          <p14:tracePt t="12350" x="2798763" y="4056063"/>
          <p14:tracePt t="12355" x="2809875" y="4043363"/>
          <p14:tracePt t="12356" x="2822575" y="4030663"/>
          <p14:tracePt t="12362" x="2841625" y="4013200"/>
          <p14:tracePt t="12367" x="2854325" y="3994150"/>
          <p14:tracePt t="12373" x="2867025" y="3975100"/>
          <p14:tracePt t="12374" x="2873375" y="3975100"/>
          <p14:tracePt t="12375" x="2873375" y="3968750"/>
          <p14:tracePt t="12379" x="2879725" y="3956050"/>
          <p14:tracePt t="12385" x="2892425" y="3943350"/>
          <p14:tracePt t="12391" x="2905125" y="3925888"/>
          <p14:tracePt t="12392" x="2905125" y="3919538"/>
          <p14:tracePt t="12399" x="2909888" y="3900488"/>
          <p14:tracePt t="12403" x="2916238" y="3881438"/>
          <p14:tracePt t="12416" x="2922588" y="3832225"/>
          <p14:tracePt t="12422" x="2935288" y="3794125"/>
          <p14:tracePt t="12423" x="2935288" y="3787775"/>
          <p14:tracePt t="12428" x="2935288" y="3762375"/>
          <p14:tracePt t="12429" x="2935288" y="3744913"/>
          <p14:tracePt t="12434" x="2935288" y="3700463"/>
          <p14:tracePt t="12435" x="2935288" y="3687763"/>
          <p14:tracePt t="12440" x="2935288" y="3638550"/>
          <p14:tracePt t="12441" x="2935288" y="3632200"/>
          <p14:tracePt t="12446" x="2935288" y="3587750"/>
          <p14:tracePt t="12447" x="2935288" y="3568700"/>
          <p14:tracePt t="12452" x="2935288" y="3525838"/>
          <p14:tracePt t="12453" x="2935288" y="3513138"/>
          <p14:tracePt t="12454" x="2928938" y="3481388"/>
          <p14:tracePt t="12459" x="2916238" y="3406775"/>
          <p14:tracePt t="12459" x="2916238" y="3394075"/>
          <p14:tracePt t="12464" x="2905125" y="3332163"/>
          <p14:tracePt t="12465" x="2898775" y="3294063"/>
          <p14:tracePt t="12470" x="2879725" y="3219450"/>
          <p14:tracePt t="12471" x="2879725" y="3201988"/>
          <p14:tracePt t="12472" x="2867025" y="3189288"/>
          <p14:tracePt t="12476" x="2860675" y="3138488"/>
          <p14:tracePt t="12477" x="2847975" y="3119438"/>
          <p14:tracePt t="12482" x="2822575" y="3021013"/>
          <p14:tracePt t="12483" x="2809875" y="2995613"/>
          <p14:tracePt t="12484" x="2809875" y="2982913"/>
          <p14:tracePt t="12489" x="2786063" y="2901950"/>
          <p14:tracePt t="12489" x="2779713" y="2882900"/>
          <p14:tracePt t="12494" x="2754313" y="2808288"/>
          <p14:tracePt t="12495" x="2754313" y="2801938"/>
          <p14:tracePt t="12500" x="2728913" y="2740025"/>
          <p14:tracePt t="12501" x="2722563" y="2720975"/>
          <p14:tracePt t="12506" x="2698750" y="2663825"/>
          <p14:tracePt t="12507" x="2692400" y="2646363"/>
          <p14:tracePt t="12508" x="2692400" y="2633663"/>
          <p14:tracePt t="12513" x="2660650" y="2582863"/>
          <p14:tracePt t="12519" x="2635250" y="2520950"/>
          <p14:tracePt t="12520" x="2622550" y="2514600"/>
          <p14:tracePt t="12525" x="2592388" y="2465388"/>
          <p14:tracePt t="12526" x="2579688" y="2433638"/>
          <p14:tracePt t="12531" x="2547938" y="2390775"/>
          <p14:tracePt t="12532" x="2535238" y="2371725"/>
          <p14:tracePt t="12537" x="2498725" y="2327275"/>
          <p14:tracePt t="12538" x="2498725" y="2320925"/>
          <p14:tracePt t="12539" x="2486025" y="2308225"/>
          <p14:tracePt t="12543" x="2460625" y="2284413"/>
          <p14:tracePt t="12544" x="2441575" y="2265363"/>
          <p14:tracePt t="12549" x="2411413" y="2233613"/>
          <p14:tracePt t="12555" x="2341563" y="2178050"/>
          <p14:tracePt t="12556" x="2335213" y="2165350"/>
          <p14:tracePt t="12561" x="2286000" y="2133600"/>
          <p14:tracePt t="12562" x="2279650" y="2127250"/>
          <p14:tracePt t="12563" x="2266950" y="2120900"/>
          <p14:tracePt t="12567" x="2241550" y="2109788"/>
          <p14:tracePt t="12568" x="2236788" y="2097088"/>
          <p14:tracePt t="12573" x="2185988" y="2071688"/>
          <p14:tracePt t="12579" x="2143125" y="2052638"/>
          <p14:tracePt t="12580" x="2130425" y="2046288"/>
          <p14:tracePt t="12581" x="2124075" y="2039938"/>
          <p14:tracePt t="12585" x="2092325" y="2028825"/>
          <p14:tracePt t="12586" x="2085975" y="2028825"/>
          <p14:tracePt t="12587" x="2079625" y="2022475"/>
          <p14:tracePt t="12591" x="2047875" y="2016125"/>
          <p14:tracePt t="12592" x="2043113" y="2009775"/>
          <p14:tracePt t="12593" x="2036763" y="2003425"/>
          <p14:tracePt t="12598" x="1992313" y="1997075"/>
          <p14:tracePt t="12599" x="1985963" y="1997075"/>
          <p14:tracePt t="12604" x="1949450" y="1984375"/>
          <p14:tracePt t="12605" x="1943100" y="1984375"/>
          <p14:tracePt t="12609" x="1917700" y="1978025"/>
          <p14:tracePt t="12610" x="1905000" y="1971675"/>
          <p14:tracePt t="12616" x="1855788" y="1965325"/>
          <p14:tracePt t="12622" x="1792288" y="1958975"/>
          <p14:tracePt t="12628" x="1736725" y="1952625"/>
          <p14:tracePt t="12629" x="1730375" y="1952625"/>
          <p14:tracePt t="12634" x="1685925" y="1946275"/>
          <p14:tracePt t="12635" x="1673225" y="1946275"/>
          <p14:tracePt t="12640" x="1624013" y="1939925"/>
          <p14:tracePt t="12641" x="1604963" y="1939925"/>
          <p14:tracePt t="12642" x="1592263" y="1939925"/>
          <p14:tracePt t="12646" x="1562100" y="1939925"/>
          <p14:tracePt t="12647" x="1536700" y="1939925"/>
          <p14:tracePt t="12652" x="1498600" y="1939925"/>
          <p14:tracePt t="12653" x="1474788" y="1939925"/>
          <p14:tracePt t="12658" x="1430338" y="1939925"/>
          <p14:tracePt t="12659" x="1417638" y="1939925"/>
          <p14:tracePt t="12664" x="1381125" y="1946275"/>
          <p14:tracePt t="12665" x="1368425" y="1946275"/>
          <p14:tracePt t="12670" x="1304925" y="1958975"/>
          <p14:tracePt t="12671" x="1292225" y="1965325"/>
          <p14:tracePt t="12676" x="1243013" y="1978025"/>
          <p14:tracePt t="12682" x="1198563" y="2003425"/>
          <p14:tracePt t="12683" x="1192213" y="2009775"/>
          <p14:tracePt t="12684" x="1181100" y="2016125"/>
          <p14:tracePt t="12688" x="1155700" y="2033588"/>
          <p14:tracePt t="12689" x="1143000" y="2039938"/>
          <p14:tracePt t="12690" x="1136650" y="2046288"/>
          <p14:tracePt t="12694" x="1098550" y="2078038"/>
          <p14:tracePt t="12695" x="1093788" y="2084388"/>
          <p14:tracePt t="12696" x="1087438" y="2090738"/>
          <p14:tracePt t="12700" x="1042988" y="2133600"/>
          <p14:tracePt t="12701" x="1036638" y="2139950"/>
          <p14:tracePt t="12702" x="1023938" y="2152650"/>
          <p14:tracePt t="12706" x="993775" y="2190750"/>
          <p14:tracePt t="12707" x="981075" y="2203450"/>
          <p14:tracePt t="12708" x="968375" y="2209800"/>
          <p14:tracePt t="12712" x="930275" y="2265363"/>
          <p14:tracePt t="12719" x="862013" y="2333625"/>
          <p14:tracePt t="12719" x="855663" y="2352675"/>
          <p14:tracePt t="12725" x="811213" y="2401888"/>
          <p14:tracePt t="12725" x="806450" y="2414588"/>
          <p14:tracePt t="12731" x="749300" y="2482850"/>
          <p14:tracePt t="12737" x="661988" y="2595563"/>
          <p14:tracePt t="12743" x="587375" y="2714625"/>
          <p14:tracePt t="12744" x="568325" y="2727325"/>
          <p14:tracePt t="12749" x="519113" y="2820988"/>
          <p14:tracePt t="12750" x="506413" y="2833688"/>
          <p14:tracePt t="12755" x="449263" y="2944813"/>
          <p14:tracePt t="12756" x="442913" y="2963863"/>
          <p14:tracePt t="12757" x="425450" y="2982913"/>
          <p14:tracePt t="12761" x="400050" y="3057525"/>
          <p14:tracePt t="12762" x="381000" y="3113088"/>
          <p14:tracePt t="12767" x="342900" y="3219450"/>
          <p14:tracePt t="12768" x="336550" y="3238500"/>
          <p14:tracePt t="12769" x="325438" y="3263900"/>
          <p14:tracePt t="12773" x="306388" y="3332163"/>
          <p14:tracePt t="12774" x="293688" y="3394075"/>
          <p14:tracePt t="12775" x="287338" y="3419475"/>
          <p14:tracePt t="12779" x="268288" y="3500438"/>
          <p14:tracePt t="12780" x="261938" y="3525838"/>
          <p14:tracePt t="12785" x="225425" y="3725863"/>
          <p14:tracePt t="12786" x="219075" y="3744913"/>
          <p14:tracePt t="12791" x="206375" y="3862388"/>
          <p14:tracePt t="12792" x="200025" y="3887788"/>
          <p14:tracePt t="12797" x="187325" y="3987800"/>
          <p14:tracePt t="12798" x="180975" y="4013200"/>
          <p14:tracePt t="12799" x="174625" y="4049713"/>
          <p14:tracePt t="12800" x="168275" y="4068763"/>
          <p14:tracePt t="12803" x="161925" y="4117975"/>
          <p14:tracePt t="12804" x="161925" y="4137025"/>
          <p14:tracePt t="12809" x="161925" y="4217988"/>
          <p14:tracePt t="12810" x="155575" y="4230688"/>
          <p14:tracePt t="12811" x="155575" y="4249738"/>
          <p14:tracePt t="12815" x="149225" y="4298950"/>
          <p14:tracePt t="12816" x="149225" y="4318000"/>
          <p14:tracePt t="12822" x="142875" y="4379913"/>
          <p14:tracePt t="12822" x="142875" y="4392613"/>
          <p14:tracePt t="12828" x="142875" y="4449763"/>
          <p14:tracePt t="12834" x="149225" y="4505325"/>
          <p14:tracePt t="12840" x="155575" y="4549775"/>
          <p14:tracePt t="12841" x="161925" y="4556125"/>
          <p14:tracePt t="12846" x="168275" y="4573588"/>
          <p14:tracePt t="12847" x="174625" y="4586288"/>
          <p14:tracePt t="12852" x="180975" y="4618038"/>
          <p14:tracePt t="12853" x="187325" y="4624388"/>
          <p14:tracePt t="12858" x="206375" y="4654550"/>
          <p14:tracePt t="12859" x="206375" y="4660900"/>
          <p14:tracePt t="12865" x="231775" y="4699000"/>
          <p14:tracePt t="12870" x="261938" y="4748213"/>
          <p14:tracePt t="12876" x="306388" y="4805363"/>
          <p14:tracePt t="12882" x="368300" y="4899025"/>
          <p14:tracePt t="12883" x="374650" y="4911725"/>
          <p14:tracePt t="12888" x="425450" y="4999038"/>
          <p14:tracePt t="12889" x="430213" y="5022850"/>
          <p14:tracePt t="12890" x="442913" y="5029200"/>
          <p14:tracePt t="12894" x="481013" y="5110163"/>
          <p14:tracePt t="12895" x="493713" y="5129213"/>
          <p14:tracePt t="12900" x="530225" y="5210175"/>
          <p14:tracePt t="12901" x="536575" y="5229225"/>
          <p14:tracePt t="12902" x="542925" y="5248275"/>
          <p14:tracePt t="12906" x="581025" y="5310188"/>
          <p14:tracePt t="12907" x="581025" y="5329238"/>
          <p14:tracePt t="12908" x="600075" y="5341938"/>
          <p14:tracePt t="12909" x="600075" y="5354638"/>
          <p14:tracePt t="12912" x="619125" y="5384800"/>
          <p14:tracePt t="12913" x="636588" y="5435600"/>
          <p14:tracePt t="12918" x="674688" y="5510213"/>
          <p14:tracePt t="12919" x="687388" y="5535613"/>
          <p14:tracePt t="12920" x="700088" y="5548313"/>
          <p14:tracePt t="12925" x="723900" y="5603875"/>
          <p14:tracePt t="12925" x="730250" y="5616575"/>
          <p14:tracePt t="12931" x="768350" y="5684838"/>
          <p14:tracePt t="12937" x="800100" y="5740400"/>
          <p14:tracePt t="12943" x="823913" y="5791200"/>
          <p14:tracePt t="12944" x="823913" y="5803900"/>
          <p14:tracePt t="12945" x="836613" y="5816600"/>
          <p14:tracePt t="12949" x="842963" y="5821363"/>
          <p14:tracePt t="12949" x="842963" y="5827713"/>
          <p14:tracePt t="12950" x="842963" y="5834063"/>
          <p14:tracePt t="12955" x="862013" y="5853113"/>
          <p14:tracePt t="12956" x="862013" y="5859463"/>
          <p14:tracePt t="12961" x="874713" y="5872163"/>
          <p14:tracePt t="12967" x="874713" y="5884863"/>
          <p14:tracePt t="13127" x="874713" y="5878513"/>
          <p14:tracePt t="13129" x="874713" y="5872163"/>
          <p14:tracePt t="13131" x="874713" y="5865813"/>
          <p14:tracePt t="13137" x="874713" y="5846763"/>
          <p14:tracePt t="13143" x="881063" y="5821363"/>
          <p14:tracePt t="13149" x="881063" y="5797550"/>
          <p14:tracePt t="13155" x="887413" y="5772150"/>
          <p14:tracePt t="13161" x="893763" y="5734050"/>
          <p14:tracePt t="13167" x="900113" y="5697538"/>
          <p14:tracePt t="13168" x="900113" y="5684838"/>
          <p14:tracePt t="13173" x="904875" y="5659438"/>
          <p14:tracePt t="13174" x="904875" y="5653088"/>
          <p14:tracePt t="13175" x="904875" y="5635625"/>
          <p14:tracePt t="13179" x="917575" y="5603875"/>
          <p14:tracePt t="13180" x="917575" y="5597525"/>
          <p14:tracePt t="13181" x="923925" y="5584825"/>
          <p14:tracePt t="13185" x="923925" y="5548313"/>
          <p14:tracePt t="13186" x="930275" y="5541963"/>
          <p14:tracePt t="13191" x="942975" y="5484813"/>
          <p14:tracePt t="13192" x="949325" y="5472113"/>
          <p14:tracePt t="13197" x="955675" y="5429250"/>
          <p14:tracePt t="13198" x="962025" y="5422900"/>
          <p14:tracePt t="13203" x="987425" y="5354638"/>
          <p14:tracePt t="13204" x="987425" y="5341938"/>
          <p14:tracePt t="13209" x="1000125" y="5284788"/>
          <p14:tracePt t="13210" x="1004888" y="5278438"/>
          <p14:tracePt t="13211" x="1004888" y="5273675"/>
          <p14:tracePt t="13215" x="1011238" y="5235575"/>
          <p14:tracePt t="13216" x="1017588" y="5222875"/>
          <p14:tracePt t="13217" x="1023938" y="5216525"/>
          <p14:tracePt t="13221" x="1030288" y="5197475"/>
          <p14:tracePt t="13222" x="1030288" y="5186363"/>
          <p14:tracePt t="13227" x="1042988" y="5148263"/>
          <p14:tracePt t="13228" x="1042988" y="5141913"/>
          <p14:tracePt t="13233" x="1055688" y="5116513"/>
          <p14:tracePt t="13240" x="1055688" y="5099050"/>
          <p14:tracePt t="13246" x="1062038" y="5086350"/>
          <p14:tracePt t="13252" x="1068388" y="5080000"/>
          <p14:tracePt t="13258" x="1068388" y="5067300"/>
          <p14:tracePt t="13264" x="1074738" y="5060950"/>
          <p14:tracePt t="13270" x="1081088" y="5048250"/>
          <p14:tracePt t="13276" x="1081088" y="5041900"/>
          <p14:tracePt t="13282" x="1087438" y="5035550"/>
          <p14:tracePt t="13288" x="1087438" y="5029200"/>
          <p14:tracePt t="13295" x="1087438" y="5022850"/>
          <p14:tracePt t="13300" x="1087438" y="5016500"/>
          <p14:tracePt t="13301" x="1093788" y="5010150"/>
          <p14:tracePt t="13312" x="1093788" y="4999038"/>
          <p14:tracePt t="13318" x="1093788" y="4992688"/>
          <p14:tracePt t="13319" x="1093788" y="4986338"/>
          <p14:tracePt t="13324" x="1098550" y="4979988"/>
          <p14:tracePt t="13330" x="1098550" y="4973638"/>
          <p14:tracePt t="13336" x="1098550" y="4967288"/>
          <p14:tracePt t="13342" x="1098550" y="4960938"/>
          <p14:tracePt t="13348" x="1098550" y="4954588"/>
          <p14:tracePt t="13354" x="1098550" y="4948238"/>
          <p14:tracePt t="13361" x="1098550" y="4941888"/>
          <p14:tracePt t="13367" x="1098550" y="4935538"/>
          <p14:tracePt t="13373" x="1098550" y="4929188"/>
          <p14:tracePt t="13379" x="1104900" y="4922838"/>
          <p14:tracePt t="13385" x="1104900" y="4918075"/>
          <p14:tracePt t="13391" x="1111250" y="4911725"/>
          <p14:tracePt t="13392" x="1111250" y="4905375"/>
          <p14:tracePt t="13398" x="1111250" y="4899025"/>
          <p14:tracePt t="13403" x="1111250" y="4892675"/>
          <p14:tracePt t="13404" x="1111250" y="4886325"/>
          <p14:tracePt t="13409" x="1111250" y="4879975"/>
          <p14:tracePt t="13415" x="1111250" y="4867275"/>
          <p14:tracePt t="13416" x="1111250" y="4860925"/>
          <p14:tracePt t="13421" x="1111250" y="4854575"/>
          <p14:tracePt t="13427" x="1117600" y="4841875"/>
          <p14:tracePt t="13434" x="1117600" y="4829175"/>
          <p14:tracePt t="13440" x="1117600" y="4818063"/>
          <p14:tracePt t="13445" x="1117600" y="4811713"/>
          <p14:tracePt t="13446" x="1117600" y="4805363"/>
          <p14:tracePt t="13452" x="1117600" y="4799013"/>
          <p14:tracePt t="13452" x="1123950" y="4799013"/>
          <p14:tracePt t="13458" x="1123950" y="4786313"/>
          <p14:tracePt t="13464" x="1130300" y="4779963"/>
          <p14:tracePt t="13470" x="1136650" y="4773613"/>
          <p14:tracePt t="13471" x="1136650" y="4767263"/>
          <p14:tracePt t="13476" x="1143000" y="4754563"/>
          <p14:tracePt t="13482" x="1155700" y="4748213"/>
          <p14:tracePt t="13483" x="1155700" y="4741863"/>
          <p14:tracePt t="13488" x="1162050" y="4730750"/>
          <p14:tracePt t="13489" x="1168400" y="4730750"/>
          <p14:tracePt t="13494" x="1181100" y="4724400"/>
          <p14:tracePt t="13495" x="1187450" y="4718050"/>
          <p14:tracePt t="13500" x="1192213" y="4711700"/>
          <p14:tracePt t="13501" x="1198563" y="4705350"/>
          <p14:tracePt t="13506" x="1211263" y="4699000"/>
          <p14:tracePt t="13507" x="1217613" y="4699000"/>
          <p14:tracePt t="13512" x="1230313" y="4692650"/>
          <p14:tracePt t="13513" x="1236663" y="4686300"/>
          <p14:tracePt t="13519" x="1262063" y="4673600"/>
          <p14:tracePt t="13520" x="1268413" y="4673600"/>
          <p14:tracePt t="13524" x="1281113" y="4673600"/>
          <p14:tracePt t="13525" x="1285875" y="4667250"/>
          <p14:tracePt t="13526" x="1292225" y="4667250"/>
          <p14:tracePt t="13530" x="1311275" y="4660900"/>
          <p14:tracePt t="13531" x="1317625" y="4660900"/>
          <p14:tracePt t="13536" x="1336675" y="4660900"/>
          <p14:tracePt t="13537" x="1349375" y="4660900"/>
          <p14:tracePt t="13542" x="1368425" y="4660900"/>
          <p14:tracePt t="13543" x="1381125" y="4654550"/>
          <p14:tracePt t="13544" x="1385888" y="4654550"/>
          <p14:tracePt t="13549" x="1417638" y="4654550"/>
          <p14:tracePt t="13555" x="1449388" y="4654550"/>
          <p14:tracePt t="13560" x="1485900" y="4648200"/>
          <p14:tracePt t="13561" x="1492250" y="4648200"/>
          <p14:tracePt t="13567" x="1536700" y="4643438"/>
          <p14:tracePt t="13573" x="1579563" y="4643438"/>
          <p14:tracePt t="13579" x="1617663" y="4643438"/>
          <p14:tracePt t="13580" x="1630363" y="4643438"/>
          <p14:tracePt t="13585" x="1655763" y="4643438"/>
          <p14:tracePt t="13586" x="1662113" y="4643438"/>
          <p14:tracePt t="13591" x="1698625" y="4643438"/>
          <p14:tracePt t="13592" x="1704975" y="4643438"/>
          <p14:tracePt t="13597" x="1743075" y="4643438"/>
          <p14:tracePt t="13603" x="1773238" y="4648200"/>
          <p14:tracePt t="13604" x="1779588" y="4648200"/>
          <p14:tracePt t="13609" x="1798638" y="4654550"/>
          <p14:tracePt t="13610" x="1811338" y="4660900"/>
          <p14:tracePt t="13615" x="1843088" y="4673600"/>
          <p14:tracePt t="13624" x="1879600" y="4699000"/>
          <p14:tracePt t="13627" x="1905000" y="4711700"/>
          <p14:tracePt t="13628" x="1911350" y="4718050"/>
          <p14:tracePt t="13639" x="1954213" y="4748213"/>
          <p14:tracePt t="13645" x="1979613" y="4767263"/>
          <p14:tracePt t="13646" x="1979613" y="4773613"/>
          <p14:tracePt t="13652" x="1992313" y="4779963"/>
          <p14:tracePt t="13652" x="1992313" y="4786313"/>
          <p14:tracePt t="13657" x="1998663" y="4786313"/>
          <p14:tracePt t="13658" x="1998663" y="4792663"/>
          <p14:tracePt t="13663" x="2005013" y="4799013"/>
          <p14:tracePt t="13670" x="2005013" y="4805363"/>
          <p14:tracePt t="13676" x="2011363" y="4811713"/>
          <p14:tracePt t="13683" x="2011363" y="4824413"/>
          <p14:tracePt t="13688" x="2017713" y="4835525"/>
          <p14:tracePt t="13700" x="2017713" y="4873625"/>
          <p14:tracePt t="13706" x="2017713" y="4886325"/>
          <p14:tracePt t="13707" x="2017713" y="4899025"/>
          <p14:tracePt t="13712" x="2017713" y="4905375"/>
          <p14:tracePt t="13713" x="2017713" y="4911725"/>
          <p14:tracePt t="13718" x="2017713" y="4929188"/>
          <p14:tracePt t="13724" x="2017713" y="4948238"/>
          <p14:tracePt t="13730" x="2011363" y="4954588"/>
          <p14:tracePt t="13731" x="2011363" y="4960938"/>
          <p14:tracePt t="13736" x="2005013" y="4973638"/>
          <p14:tracePt t="13743" x="1992313" y="4986338"/>
          <p14:tracePt t="13748" x="1979613" y="4999038"/>
          <p14:tracePt t="13749" x="1979613" y="5005388"/>
          <p14:tracePt t="13754" x="1966913" y="5010150"/>
          <p14:tracePt t="13755" x="1966913" y="5016500"/>
          <p14:tracePt t="13760" x="1949450" y="5029200"/>
          <p14:tracePt t="13766" x="1930400" y="5041900"/>
          <p14:tracePt t="13767" x="1930400" y="5048250"/>
          <p14:tracePt t="13768" x="1924050" y="5048250"/>
          <p14:tracePt t="13773" x="1911350" y="5060950"/>
          <p14:tracePt t="13779" x="1892300" y="5073650"/>
          <p14:tracePt t="13785" x="1866900" y="5086350"/>
          <p14:tracePt t="13791" x="1849438" y="5099050"/>
          <p14:tracePt t="13792" x="1836738" y="5099050"/>
          <p14:tracePt t="13797" x="1824038" y="5103813"/>
          <p14:tracePt t="13798" x="1824038" y="5110163"/>
          <p14:tracePt t="13799" x="1811338" y="5110163"/>
          <p14:tracePt t="13803" x="1798638" y="5116513"/>
          <p14:tracePt t="13809" x="1785938" y="5116513"/>
          <p14:tracePt t="13810" x="1773238" y="5116513"/>
          <p14:tracePt t="13815" x="1762125" y="5116513"/>
          <p14:tracePt t="13821" x="1749425" y="5122863"/>
          <p14:tracePt t="13822" x="1743075" y="5122863"/>
          <p14:tracePt t="13827" x="1730375" y="5122863"/>
          <p14:tracePt t="13828" x="1724025" y="5122863"/>
          <p14:tracePt t="13833" x="1717675" y="5122863"/>
          <p14:tracePt t="13834" x="1711325" y="5122863"/>
          <p14:tracePt t="13839" x="1698625" y="5122863"/>
          <p14:tracePt t="13845" x="1685925" y="5122863"/>
          <p14:tracePt t="13851" x="1673225" y="5122863"/>
          <p14:tracePt t="13857" x="1666875" y="5122863"/>
          <p14:tracePt t="13864" x="1662113" y="5122863"/>
          <p14:tracePt t="13899" x="1655763" y="5122863"/>
          <p14:tracePt t="13912" x="1649413" y="5122863"/>
          <p14:tracePt t="14000" x="1655763" y="5122863"/>
          <p14:tracePt t="14004" x="1655763" y="5116513"/>
          <p14:tracePt t="14005" x="1662113" y="5116513"/>
          <p14:tracePt t="14009" x="1666875" y="5116513"/>
          <p14:tracePt t="14015" x="1679575" y="5116513"/>
          <p14:tracePt t="14021" x="1692275" y="5110163"/>
          <p14:tracePt t="14022" x="1698625" y="5110163"/>
          <p14:tracePt t="14027" x="1711325" y="5110163"/>
          <p14:tracePt t="14033" x="1730375" y="5110163"/>
          <p14:tracePt t="14039" x="1743075" y="5110163"/>
          <p14:tracePt t="14045" x="1755775" y="5110163"/>
          <p14:tracePt t="14046" x="1762125" y="5110163"/>
          <p14:tracePt t="14051" x="1773238" y="5110163"/>
          <p14:tracePt t="14052" x="1779588" y="5110163"/>
          <p14:tracePt t="14057" x="1785938" y="5110163"/>
          <p14:tracePt t="14058" x="1792288" y="5110163"/>
          <p14:tracePt t="14063" x="1804988" y="5110163"/>
          <p14:tracePt t="14069" x="1817688" y="5110163"/>
          <p14:tracePt t="14075" x="1836738" y="5110163"/>
          <p14:tracePt t="14082" x="1843088" y="5110163"/>
          <p14:tracePt t="14087" x="1849438" y="5110163"/>
          <p14:tracePt t="14088" x="1855788" y="5110163"/>
          <p14:tracePt t="14099" x="1860550" y="5110163"/>
          <p14:tracePt t="31040" x="1860550" y="5116513"/>
          <p14:tracePt t="31041" x="1866900" y="5122863"/>
          <p14:tracePt t="31043" x="1866900" y="5129213"/>
          <p14:tracePt t="31049" x="1879600" y="5160963"/>
          <p14:tracePt t="31050" x="1885950" y="5160963"/>
          <p14:tracePt t="31055" x="1905000" y="5186363"/>
          <p14:tracePt t="31056" x="1911350" y="5186363"/>
          <p14:tracePt t="31061" x="1924050" y="5216525"/>
          <p14:tracePt t="31062" x="1930400" y="5216525"/>
          <p14:tracePt t="31063" x="1936750" y="5222875"/>
          <p14:tracePt t="31067" x="1943100" y="5241925"/>
          <p14:tracePt t="31073" x="1960563" y="5254625"/>
          <p14:tracePt t="31074" x="1960563" y="5260975"/>
          <p14:tracePt t="31079" x="1973263" y="5278438"/>
          <p14:tracePt t="31080" x="1979613" y="5278438"/>
          <p14:tracePt t="31086" x="1985963" y="5297488"/>
          <p14:tracePt t="31086" x="1992313" y="5303838"/>
          <p14:tracePt t="31092" x="1998663" y="5310188"/>
          <p14:tracePt t="31092" x="2005013" y="5316538"/>
          <p14:tracePt t="31098" x="2011363" y="5329238"/>
          <p14:tracePt t="31103" x="2024063" y="5348288"/>
          <p14:tracePt t="31109" x="2036763" y="5367338"/>
          <p14:tracePt t="31116" x="2047875" y="5378450"/>
          <p14:tracePt t="31122" x="2054225" y="5391150"/>
          <p14:tracePt t="31128" x="2060575" y="5403850"/>
          <p14:tracePt t="31129" x="2060575" y="5410200"/>
          <p14:tracePt t="31134" x="2066925" y="5429250"/>
          <p14:tracePt t="31140" x="2073275" y="5448300"/>
          <p14:tracePt t="31141" x="2073275" y="5459413"/>
          <p14:tracePt t="31146" x="2073275" y="5484813"/>
          <p14:tracePt t="31147" x="2079625" y="5497513"/>
          <p14:tracePt t="31152" x="2085975" y="5529263"/>
          <p14:tracePt t="31153" x="2085975" y="5535613"/>
          <p14:tracePt t="31159" x="2085975" y="5578475"/>
          <p14:tracePt t="31160" x="2085975" y="5584825"/>
          <p14:tracePt t="31164" x="2085975" y="5622925"/>
          <p14:tracePt t="31170" x="2085975" y="5659438"/>
          <p14:tracePt t="31171" x="2085975" y="5665788"/>
          <p14:tracePt t="31171" x="2085975" y="5672138"/>
          <p14:tracePt t="31176" x="2085975" y="5697538"/>
          <p14:tracePt t="31177" x="2085975" y="5703888"/>
          <p14:tracePt t="31177" x="2085975" y="5710238"/>
          <p14:tracePt t="31182" x="2085975" y="5729288"/>
          <p14:tracePt t="31183" x="2085975" y="5734050"/>
          <p14:tracePt t="31184" x="2085975" y="5740400"/>
          <p14:tracePt t="31188" x="2085975" y="5759450"/>
          <p14:tracePt t="31189" x="2085975" y="5765800"/>
          <p14:tracePt t="31194" x="2085975" y="5791200"/>
          <p14:tracePt t="31201" x="2073275" y="5821363"/>
          <p14:tracePt t="31207" x="2073275" y="5846763"/>
          <p14:tracePt t="31213" x="2066925" y="5865813"/>
          <p14:tracePt t="31220" x="2060575" y="5891213"/>
          <p14:tracePt t="31221" x="2054225" y="5891213"/>
          <p14:tracePt t="31222" x="2054225" y="5897563"/>
          <p14:tracePt t="31225" x="2054225" y="5910263"/>
          <p14:tracePt t="31237" x="2047875" y="5934075"/>
          <p14:tracePt t="31243" x="2043113" y="5953125"/>
          <p14:tracePt t="31249" x="2036763" y="5959475"/>
          <p14:tracePt t="31249" x="2030413" y="5965825"/>
          <p14:tracePt t="31255" x="2030413" y="5972175"/>
          <p14:tracePt t="31256" x="2024063" y="5978525"/>
          <p14:tracePt t="31261" x="2024063" y="5984875"/>
          <p14:tracePt t="31262" x="2017713" y="5984875"/>
          <p14:tracePt t="31267" x="2017713" y="5997575"/>
          <p14:tracePt t="31268" x="2011363" y="6002338"/>
          <p14:tracePt t="31273" x="2005013" y="6008688"/>
          <p14:tracePt t="31279" x="1998663" y="6015038"/>
          <p14:tracePt t="31285" x="1992313" y="6027738"/>
          <p14:tracePt t="31291" x="1985963" y="6034088"/>
          <p14:tracePt t="31297" x="1979613" y="6040438"/>
          <p14:tracePt t="31298" x="1973263" y="6040438"/>
          <p14:tracePt t="31304" x="1973263" y="6053138"/>
          <p14:tracePt t="31310" x="1960563" y="6059488"/>
          <p14:tracePt t="31316" x="1954213" y="6065838"/>
          <p14:tracePt t="31322" x="1943100" y="6078538"/>
          <p14:tracePt t="31323" x="1943100" y="6084888"/>
          <p14:tracePt t="31328" x="1930400" y="6084888"/>
          <p14:tracePt t="31334" x="1917700" y="6102350"/>
          <p14:tracePt t="31334" x="1911350" y="6102350"/>
          <p14:tracePt t="31340" x="1898650" y="6108700"/>
          <p14:tracePt t="31346" x="1885950" y="6121400"/>
          <p14:tracePt t="31347" x="1879600" y="6127750"/>
          <p14:tracePt t="31347" x="1873250" y="6127750"/>
          <p14:tracePt t="31352" x="1866900" y="6134100"/>
          <p14:tracePt t="31353" x="1860550" y="6140450"/>
          <p14:tracePt t="31358" x="1843088" y="6153150"/>
          <p14:tracePt t="31359" x="1836738" y="6159500"/>
          <p14:tracePt t="31364" x="1824038" y="6165850"/>
          <p14:tracePt t="31365" x="1817688" y="6172200"/>
          <p14:tracePt t="31365" x="1811338" y="6172200"/>
          <p14:tracePt t="31370" x="1792288" y="6183313"/>
          <p14:tracePt t="31376" x="1779588" y="6189663"/>
          <p14:tracePt t="31377" x="1773238" y="6196013"/>
          <p14:tracePt t="31378" x="1766888" y="6202363"/>
          <p14:tracePt t="31382" x="1755775" y="6202363"/>
          <p14:tracePt t="31383" x="1749425" y="6208713"/>
          <p14:tracePt t="31389" x="1730375" y="6221413"/>
          <p14:tracePt t="31394" x="1711325" y="6227763"/>
          <p14:tracePt t="31395" x="1704975" y="6227763"/>
          <p14:tracePt t="31400" x="1692275" y="6234113"/>
          <p14:tracePt t="31401" x="1679575" y="6234113"/>
          <p14:tracePt t="31401" x="1679575" y="6240463"/>
          <p14:tracePt t="31407" x="1662113" y="6246813"/>
          <p14:tracePt t="31408" x="1655763" y="6246813"/>
          <p14:tracePt t="31412" x="1636713" y="6253163"/>
          <p14:tracePt t="31425" x="1604963" y="6259513"/>
          <p14:tracePt t="31431" x="1585913" y="6265863"/>
          <p14:tracePt t="31437" x="1573213" y="6272213"/>
          <p14:tracePt t="31438" x="1568450" y="6272213"/>
          <p14:tracePt t="31443" x="1562100" y="6272213"/>
          <p14:tracePt t="31449" x="1549400" y="6272213"/>
          <p14:tracePt t="31455" x="1536700" y="6272213"/>
          <p14:tracePt t="31461" x="1530350" y="6272213"/>
          <p14:tracePt t="31467" x="1517650" y="6272213"/>
          <p14:tracePt t="31473" x="1511300" y="6272213"/>
          <p14:tracePt t="31479" x="1504950" y="6272213"/>
          <p14:tracePt t="31480" x="1498600" y="6272213"/>
          <p14:tracePt t="31485" x="1492250" y="6272213"/>
          <p14:tracePt t="31491" x="1479550" y="6272213"/>
          <p14:tracePt t="31497" x="1468438" y="6272213"/>
          <p14:tracePt t="31503" x="1462088" y="6272213"/>
          <p14:tracePt t="31504" x="1455738" y="6272213"/>
          <p14:tracePt t="31509" x="1449388" y="6265863"/>
          <p14:tracePt t="31510" x="1443038" y="6265863"/>
          <p14:tracePt t="31515" x="1436688" y="6265863"/>
          <p14:tracePt t="31521" x="1430338" y="6265863"/>
          <p14:tracePt t="31527" x="1423988" y="6265863"/>
          <p14:tracePt t="31534" x="1417638" y="6259513"/>
          <p14:tracePt t="31540" x="1411288" y="6259513"/>
          <p14:tracePt t="31546" x="1404938" y="6259513"/>
          <p14:tracePt t="31546" x="1404938" y="6253163"/>
          <p14:tracePt t="31552" x="1398588" y="6253163"/>
          <p14:tracePt t="31558" x="1392238" y="6253163"/>
          <p14:tracePt t="31564" x="1385888" y="6253163"/>
          <p14:tracePt t="31570" x="1381125" y="6246813"/>
          <p14:tracePt t="31571" x="1374775" y="6246813"/>
          <p14:tracePt t="31576" x="1368425" y="6240463"/>
          <p14:tracePt t="31582" x="1362075" y="6240463"/>
          <p14:tracePt t="31596" x="1355725" y="6234113"/>
          <p14:tracePt t="31696" x="1349375" y="6234113"/>
          <p14:tracePt t="31700" x="1349375" y="6227763"/>
          <p14:tracePt t="31703" x="1343025" y="6227763"/>
          <p14:tracePt t="31712" x="1343025" y="6221413"/>
          <p14:tracePt t="31719" x="1343025" y="6215063"/>
          <p14:tracePt t="31721" x="1336675" y="6215063"/>
          <p14:tracePt t="31727" x="1336675" y="6208713"/>
          <p14:tracePt t="31744" x="1336675" y="6202363"/>
          <p14:tracePt t="31759" x="1336675" y="6196013"/>
          <p14:tracePt t="31771" x="1336675" y="6189663"/>
          <p14:tracePt t="31802" x="1336675" y="6183313"/>
          <p14:tracePt t="31920" x="1336675" y="6178550"/>
          <p14:tracePt t="31933" x="1336675" y="6172200"/>
          <p14:tracePt t="31936" x="1336675" y="6165850"/>
          <p14:tracePt t="31944" x="1336675" y="6159500"/>
          <p14:tracePt t="31953" x="1336675" y="6153150"/>
          <p14:tracePt t="31966" x="1336675" y="6146800"/>
          <p14:tracePt t="31975" x="1336675" y="6140450"/>
          <p14:tracePt t="31979" x="1336675" y="6134100"/>
          <p14:tracePt t="31983" x="1343025" y="6134100"/>
          <p14:tracePt t="31988" x="1343025" y="6127750"/>
          <p14:tracePt t="31994" x="1349375" y="6121400"/>
          <p14:tracePt t="32000" x="1349375" y="6115050"/>
          <p14:tracePt t="32001" x="1349375" y="6108700"/>
          <p14:tracePt t="32006" x="1355725" y="6102350"/>
          <p14:tracePt t="32012" x="1355725" y="6096000"/>
          <p14:tracePt t="32018" x="1362075" y="6084888"/>
          <p14:tracePt t="32024" x="1362075" y="6078538"/>
          <p14:tracePt t="32030" x="1362075" y="6072188"/>
          <p14:tracePt t="32036" x="1368425" y="6059488"/>
          <p14:tracePt t="32043" x="1374775" y="6053138"/>
          <p14:tracePt t="32051" x="1374775" y="6046788"/>
          <p14:tracePt t="32063" x="1381125" y="6040438"/>
          <p14:tracePt t="32070" x="1381125" y="6034088"/>
          <p14:tracePt t="32737" x="1385888" y="6034088"/>
          <p14:tracePt t="32748" x="1385888" y="6040438"/>
          <p14:tracePt t="32752" x="1392238" y="6040438"/>
          <p14:tracePt t="32758" x="1392238" y="6046788"/>
          <p14:tracePt t="32763" x="1392238" y="6053138"/>
          <p14:tracePt t="32773" x="1398588" y="6053138"/>
          <p14:tracePt t="32775" x="1398588" y="6059488"/>
          <p14:tracePt t="32779" x="1398588" y="6065838"/>
          <p14:tracePt t="32801" x="1398588" y="6072188"/>
          <p14:tracePt t="33073" x="1404938" y="6072188"/>
          <p14:tracePt t="33075" x="1404938" y="6078538"/>
          <p14:tracePt t="33080" x="1411288" y="6078538"/>
          <p14:tracePt t="33084" x="1417638" y="6091238"/>
          <p14:tracePt t="33090" x="1423988" y="6102350"/>
          <p14:tracePt t="33097" x="1423988" y="6115050"/>
          <p14:tracePt t="33102" x="1430338" y="6121400"/>
          <p14:tracePt t="33109" x="1430338" y="6127750"/>
          <p14:tracePt t="33114" x="1436688" y="6140450"/>
          <p14:tracePt t="33121" x="1436688" y="6146800"/>
          <p14:tracePt t="33128" x="1436688" y="6153150"/>
          <p14:tracePt t="33136" x="1443038" y="6153150"/>
          <p14:tracePt t="33142" x="1443038" y="6159500"/>
          <p14:tracePt t="40056" x="1449388" y="6165850"/>
          <p14:tracePt t="40058" x="1455738" y="6165850"/>
          <p14:tracePt t="40063" x="1479550" y="6172200"/>
          <p14:tracePt t="40069" x="1536700" y="6189663"/>
          <p14:tracePt t="40070" x="1585913" y="6208713"/>
          <p14:tracePt t="40070" x="1598613" y="6215063"/>
          <p14:tracePt t="40075" x="1630363" y="6227763"/>
          <p14:tracePt t="40075" x="1655763" y="6234113"/>
          <p14:tracePt t="40081" x="1736725" y="6259513"/>
          <p14:tracePt t="40082" x="1749425" y="6265863"/>
          <p14:tracePt t="40082" x="1779588" y="6272213"/>
          <p14:tracePt t="40087" x="1849438" y="6296025"/>
          <p14:tracePt t="40088" x="1866900" y="6302375"/>
          <p14:tracePt t="40088" x="1879600" y="6308725"/>
          <p14:tracePt t="40093" x="1949450" y="6321425"/>
          <p14:tracePt t="40094" x="1960563" y="6327775"/>
          <p14:tracePt t="40094" x="1973263" y="6327775"/>
          <p14:tracePt t="40099" x="2054225" y="6346825"/>
          <p14:tracePt t="40100" x="2079625" y="6353175"/>
          <p14:tracePt t="40100" x="2105025" y="6359525"/>
          <p14:tracePt t="40105" x="2179638" y="6370638"/>
          <p14:tracePt t="40106" x="2205038" y="6383338"/>
          <p14:tracePt t="40107" x="2224088" y="6383338"/>
          <p14:tracePt t="40111" x="2360613" y="6408738"/>
          <p14:tracePt t="40117" x="2473325" y="6427788"/>
          <p14:tracePt t="40118" x="2498725" y="6434138"/>
          <p14:tracePt t="40125" x="2722563" y="6464300"/>
          <p14:tracePt t="40130" x="2816225" y="6483350"/>
          <p14:tracePt t="40136" x="2954338" y="6508750"/>
          <p14:tracePt t="40136" x="2979738" y="6508750"/>
          <p14:tracePt t="40148" x="3222625" y="6545263"/>
          <p14:tracePt t="40154" x="3335338" y="6557963"/>
          <p14:tracePt t="40160" x="3435350" y="6570663"/>
          <p14:tracePt t="40166" x="3522663" y="6577013"/>
          <p14:tracePt t="40167" x="3535363" y="6577013"/>
          <p14:tracePt t="40172" x="3578225" y="6583363"/>
          <p14:tracePt t="40173" x="3590925" y="6583363"/>
          <p14:tracePt t="40174" x="3603625" y="6583363"/>
          <p14:tracePt t="40174" x="3629025" y="6583363"/>
          <p14:tracePt t="40178" x="3660775" y="6583363"/>
          <p14:tracePt t="40179" x="3671888" y="6583363"/>
          <p14:tracePt t="40184" x="3709988" y="6583363"/>
          <p14:tracePt t="40185" x="3722688" y="6583363"/>
          <p14:tracePt t="40190" x="3754438" y="6583363"/>
          <p14:tracePt t="40196" x="3778250" y="6583363"/>
          <p14:tracePt t="40196" x="3784600" y="6583363"/>
          <p14:tracePt t="40202" x="3797300" y="6577013"/>
          <p14:tracePt t="40203" x="3803650" y="6577013"/>
          <p14:tracePt t="40208" x="3816350" y="6577013"/>
          <p14:tracePt t="40214" x="3822700" y="6564313"/>
          <p14:tracePt t="40220" x="3829050" y="6557963"/>
          <p14:tracePt t="40230" x="3835400" y="6557963"/>
          <p14:tracePt t="40232" x="3835400" y="6551613"/>
          <p14:tracePt t="40239" x="3841750" y="6551613"/>
          <p14:tracePt t="40245" x="3841750" y="6540500"/>
          <p14:tracePt t="40251" x="3848100" y="6534150"/>
          <p14:tracePt t="40257" x="3848100" y="6527800"/>
          <p14:tracePt t="40263" x="3854450" y="6515100"/>
          <p14:tracePt t="40269" x="3859213" y="6502400"/>
          <p14:tracePt t="40275" x="3859213" y="6489700"/>
          <p14:tracePt t="40275" x="3859213" y="6483350"/>
          <p14:tracePt t="40281" x="3871913" y="6470650"/>
          <p14:tracePt t="40287" x="3871913" y="6457950"/>
          <p14:tracePt t="40288" x="3871913" y="6451600"/>
          <p14:tracePt t="40293" x="3878263" y="6434138"/>
          <p14:tracePt t="40299" x="3884613" y="6408738"/>
          <p14:tracePt t="40305" x="3884613" y="6383338"/>
          <p14:tracePt t="40306" x="3890963" y="6383338"/>
          <p14:tracePt t="40307" x="3890963" y="6370638"/>
          <p14:tracePt t="40311" x="3897313" y="6353175"/>
          <p14:tracePt t="40317" x="3903663" y="6327775"/>
          <p14:tracePt t="40318" x="3903663" y="6321425"/>
          <p14:tracePt t="40318" x="3903663" y="6315075"/>
          <p14:tracePt t="40323" x="3903663" y="6289675"/>
          <p14:tracePt t="40329" x="3910013" y="6259513"/>
          <p14:tracePt t="40330" x="3910013" y="6253163"/>
          <p14:tracePt t="40335" x="3916363" y="6221413"/>
          <p14:tracePt t="40341" x="3916363" y="6196013"/>
          <p14:tracePt t="40342" x="3916363" y="6189663"/>
          <p14:tracePt t="40343" x="3916363" y="6178550"/>
          <p14:tracePt t="40348" x="3922713" y="6146800"/>
          <p14:tracePt t="40354" x="3929063" y="6115050"/>
          <p14:tracePt t="40355" x="3929063" y="6102350"/>
          <p14:tracePt t="40356" x="3929063" y="6096000"/>
          <p14:tracePt t="40356" x="3929063" y="6084888"/>
          <p14:tracePt t="40360" x="3935413" y="6078538"/>
          <p14:tracePt t="40366" x="3935413" y="6034088"/>
          <p14:tracePt t="40366" x="3941763" y="6021388"/>
          <p14:tracePt t="40372" x="3948113" y="5991225"/>
          <p14:tracePt t="40373" x="3948113" y="5978525"/>
          <p14:tracePt t="40378" x="3948113" y="5959475"/>
          <p14:tracePt t="40378" x="3948113" y="5940425"/>
          <p14:tracePt t="40384" x="3952875" y="5921375"/>
          <p14:tracePt t="40385" x="3952875" y="5910263"/>
          <p14:tracePt t="40390" x="3952875" y="5878513"/>
          <p14:tracePt t="40391" x="3959225" y="5878513"/>
          <p14:tracePt t="40396" x="3959225" y="5846763"/>
          <p14:tracePt t="40397" x="3959225" y="5840413"/>
          <p14:tracePt t="40402" x="3965575" y="5816600"/>
          <p14:tracePt t="40403" x="3965575" y="5810250"/>
          <p14:tracePt t="40408" x="3965575" y="5791200"/>
          <p14:tracePt t="40409" x="3971925" y="5784850"/>
          <p14:tracePt t="40414" x="3971925" y="5765800"/>
          <p14:tracePt t="40420" x="3971925" y="5746750"/>
          <p14:tracePt t="40421" x="3971925" y="5740400"/>
          <p14:tracePt t="40426" x="3971925" y="5722938"/>
          <p14:tracePt t="40434" x="3978275" y="5710238"/>
          <p14:tracePt t="40434" x="3978275" y="5703888"/>
          <p14:tracePt t="40438" x="3978275" y="5697538"/>
          <p14:tracePt t="40450" x="3978275" y="5672138"/>
          <p14:tracePt t="40457" x="3978275" y="5665788"/>
          <p14:tracePt t="40463" x="3978275" y="5653088"/>
          <p14:tracePt t="40463" x="3978275" y="5646738"/>
          <p14:tracePt t="40469" x="3984625" y="5640388"/>
          <p14:tracePt t="40475" x="3984625" y="5622925"/>
          <p14:tracePt t="40481" x="3984625" y="5610225"/>
          <p14:tracePt t="40487" x="3984625" y="5591175"/>
          <p14:tracePt t="40493" x="3984625" y="5572125"/>
          <p14:tracePt t="40494" x="3984625" y="5565775"/>
          <p14:tracePt t="40499" x="3984625" y="5548313"/>
          <p14:tracePt t="40505" x="3984625" y="5529263"/>
          <p14:tracePt t="40511" x="3984625" y="5510213"/>
          <p14:tracePt t="40517" x="3984625" y="5497513"/>
          <p14:tracePt t="40523" x="3984625" y="5491163"/>
          <p14:tracePt t="40524" x="3984625" y="5484813"/>
          <p14:tracePt t="40529" x="3984625" y="5472113"/>
          <p14:tracePt t="40535" x="3984625" y="5465763"/>
          <p14:tracePt t="40541" x="3984625" y="5454650"/>
          <p14:tracePt t="40547" x="3978275" y="5448300"/>
          <p14:tracePt t="40554" x="3978275" y="5441950"/>
          <p14:tracePt t="40565" x="3978275" y="5435600"/>
          <p14:tracePt t="40570" x="3978275" y="5429250"/>
          <p14:tracePt t="40578" x="3978275" y="5422900"/>
          <p14:tracePt t="40585" x="3978275" y="5416550"/>
          <p14:tracePt t="40590" x="3978275" y="5410200"/>
          <p14:tracePt t="40591" x="3971925" y="5403850"/>
          <p14:tracePt t="40596" x="3971925" y="5397500"/>
          <p14:tracePt t="40602" x="3959225" y="5378450"/>
          <p14:tracePt t="40609" x="3952875" y="5360988"/>
          <p14:tracePt t="40614" x="3948113" y="5348288"/>
          <p14:tracePt t="40615" x="3941763" y="5348288"/>
          <p14:tracePt t="40615" x="3941763" y="5341938"/>
          <p14:tracePt t="40620" x="3935413" y="5335588"/>
          <p14:tracePt t="40621" x="3935413" y="5329238"/>
          <p14:tracePt t="40627" x="3929063" y="5310188"/>
          <p14:tracePt t="40632" x="3922713" y="5303838"/>
          <p14:tracePt t="40638" x="3922713" y="5291138"/>
          <p14:tracePt t="40644" x="3910013" y="5278438"/>
          <p14:tracePt t="40650" x="3910013" y="5260975"/>
          <p14:tracePt t="40657" x="3903663" y="5254625"/>
          <p14:tracePt t="40662" x="3897313" y="5241925"/>
          <p14:tracePt t="40669" x="3897313" y="5235575"/>
          <p14:tracePt t="40674" x="3897313" y="5222875"/>
          <p14:tracePt t="40681" x="3890963" y="5222875"/>
          <p14:tracePt t="40689" x="3884613" y="5210175"/>
          <p14:tracePt t="40690" x="3884613" y="5203825"/>
          <p14:tracePt t="40698" x="3884613" y="5197475"/>
          <p14:tracePt t="40705" x="3884613" y="5191125"/>
          <p14:tracePt t="40711" x="3878263" y="5180013"/>
          <p14:tracePt t="40717" x="3878263" y="5173663"/>
          <p14:tracePt t="40718" x="3871913" y="5173663"/>
          <p14:tracePt t="40718" x="3871913" y="5167313"/>
          <p14:tracePt t="40723" x="3871913" y="5160963"/>
          <p14:tracePt t="40729" x="3871913" y="5154613"/>
          <p14:tracePt t="40730" x="3865563" y="5148263"/>
          <p14:tracePt t="40737" x="3859213" y="5141913"/>
          <p14:tracePt t="40741" x="3859213" y="5135563"/>
          <p14:tracePt t="40747" x="3859213" y="5129213"/>
          <p14:tracePt t="40753" x="3854450" y="5129213"/>
          <p14:tracePt t="40754" x="3854450" y="5122863"/>
          <p14:tracePt t="40760" x="3854450" y="5116513"/>
          <p14:tracePt t="40768" x="3854450" y="5110163"/>
          <p14:tracePt t="40775" x="3848100" y="5110163"/>
          <p14:tracePt t="40779" x="3848100" y="5103813"/>
          <p14:tracePt t="40795" x="3848100" y="5099050"/>
          <p14:tracePt t="40805" x="3841750" y="5099050"/>
          <p14:tracePt t="40818" x="3841750" y="5092700"/>
          <p14:tracePt t="42480" x="3835400" y="5092700"/>
          <p14:tracePt t="42482" x="3829050" y="5092700"/>
          <p14:tracePt t="42486" x="3816350" y="5099050"/>
          <p14:tracePt t="42487" x="3810000" y="5099050"/>
          <p14:tracePt t="42492" x="3778250" y="5116513"/>
          <p14:tracePt t="42493" x="3771900" y="5116513"/>
          <p14:tracePt t="42498" x="3735388" y="5141913"/>
          <p14:tracePt t="42499" x="3729038" y="5141913"/>
          <p14:tracePt t="42504" x="3690938" y="5160963"/>
          <p14:tracePt t="42505" x="3684588" y="5167313"/>
          <p14:tracePt t="42505" x="3678238" y="5167313"/>
          <p14:tracePt t="42510" x="3648075" y="5186363"/>
          <p14:tracePt t="42511" x="3641725" y="5186363"/>
          <p14:tracePt t="42511" x="3629025" y="5191125"/>
          <p14:tracePt t="42516" x="3590925" y="5210175"/>
          <p14:tracePt t="42517" x="3584575" y="5216525"/>
          <p14:tracePt t="42522" x="3548063" y="5229225"/>
          <p14:tracePt t="42528" x="3490913" y="5254625"/>
          <p14:tracePt t="42529" x="3478213" y="5260975"/>
          <p14:tracePt t="42534" x="3416300" y="5284788"/>
          <p14:tracePt t="42541" x="3367088" y="5310188"/>
          <p14:tracePt t="42541" x="3354388" y="5316538"/>
          <p14:tracePt t="42542" x="3341688" y="5316538"/>
          <p14:tracePt t="42546" x="3303588" y="5329238"/>
          <p14:tracePt t="42552" x="3260725" y="5348288"/>
          <p14:tracePt t="42559" x="3197225" y="5384800"/>
          <p14:tracePt t="42559" x="3186113" y="5391150"/>
          <p14:tracePt t="42565" x="3141663" y="5410200"/>
          <p14:tracePt t="42571" x="3079750" y="5465763"/>
          <p14:tracePt t="42572" x="3067050" y="5472113"/>
          <p14:tracePt t="42572" x="3060700" y="5478463"/>
          <p14:tracePt t="42577" x="3035300" y="5497513"/>
          <p14:tracePt t="42577" x="3016250" y="5516563"/>
          <p14:tracePt t="42578" x="3009900" y="5522913"/>
          <p14:tracePt t="42583" x="2973388" y="5553075"/>
          <p14:tracePt t="42589" x="2909888" y="5616575"/>
          <p14:tracePt t="42590" x="2905125" y="5629275"/>
          <p14:tracePt t="42595" x="2867025" y="5678488"/>
          <p14:tracePt t="42601" x="2816225" y="5746750"/>
          <p14:tracePt t="42601" x="2816225" y="5765800"/>
          <p14:tracePt t="42607" x="2779713" y="5827713"/>
          <p14:tracePt t="42608" x="2767013" y="5840413"/>
          <p14:tracePt t="42608" x="2760663" y="5853113"/>
          <p14:tracePt t="42613" x="2741613" y="5891213"/>
          <p14:tracePt t="42614" x="2735263" y="5903913"/>
          <p14:tracePt t="42614" x="2728913" y="5915025"/>
          <p14:tracePt t="42620" x="2679700" y="6015038"/>
          <p14:tracePt t="42625" x="2647950" y="6084888"/>
          <p14:tracePt t="42626" x="2635250" y="6096000"/>
          <p14:tracePt t="42631" x="2586038" y="6189663"/>
          <p14:tracePt t="42637" x="2554288" y="6246813"/>
          <p14:tracePt t="42638" x="2547938" y="6259513"/>
          <p14:tracePt t="42643" x="2511425" y="6327775"/>
          <p14:tracePt t="42644" x="2498725" y="6334125"/>
          <p14:tracePt t="42649" x="2473325" y="6376988"/>
          <p14:tracePt t="42655" x="2447925" y="6415088"/>
          <p14:tracePt t="42661" x="2435225" y="6440488"/>
          <p14:tracePt t="42668" x="2411413" y="6470650"/>
          <p14:tracePt t="42674" x="2386013" y="6496050"/>
          <p14:tracePt t="42680" x="2366963" y="6508750"/>
          <p14:tracePt t="42680" x="2360613" y="6515100"/>
          <p14:tracePt t="42686" x="2341563" y="6527800"/>
          <p14:tracePt t="42686" x="2330450" y="6534150"/>
          <p14:tracePt t="42692" x="2311400" y="6540500"/>
          <p14:tracePt t="42692" x="2298700" y="6545263"/>
          <p14:tracePt t="42698" x="2273300" y="6551613"/>
          <p14:tracePt t="42699" x="2266950" y="6557963"/>
          <p14:tracePt t="42704" x="2241550" y="6564313"/>
          <p14:tracePt t="42710" x="2217738" y="6570663"/>
          <p14:tracePt t="42710" x="2211388" y="6570663"/>
          <p14:tracePt t="42716" x="2192338" y="6570663"/>
          <p14:tracePt t="42717" x="2185988" y="6570663"/>
          <p14:tracePt t="42717" x="2179638" y="6570663"/>
          <p14:tracePt t="42722" x="2166938" y="6577013"/>
          <p14:tracePt t="42728" x="2147888" y="6577013"/>
          <p14:tracePt t="42729" x="2143125" y="6577013"/>
          <p14:tracePt t="42734" x="2117725" y="6577013"/>
          <p14:tracePt t="42735" x="2111375" y="6577013"/>
          <p14:tracePt t="42740" x="2092325" y="6577013"/>
          <p14:tracePt t="42746" x="2066925" y="6577013"/>
          <p14:tracePt t="42752" x="2036763" y="6577013"/>
          <p14:tracePt t="42758" x="2005013" y="6564313"/>
          <p14:tracePt t="42764" x="1960563" y="6545263"/>
          <p14:tracePt t="42765" x="1954213" y="6540500"/>
          <p14:tracePt t="42770" x="1917700" y="6521450"/>
          <p14:tracePt t="42771" x="1911350" y="6515100"/>
          <p14:tracePt t="42777" x="1873250" y="6489700"/>
          <p14:tracePt t="42777" x="1866900" y="6483350"/>
          <p14:tracePt t="42783" x="1824038" y="6457950"/>
          <p14:tracePt t="42783" x="1811338" y="6446838"/>
          <p14:tracePt t="42784" x="1804988" y="6440488"/>
          <p14:tracePt t="42788" x="1773238" y="6415088"/>
          <p14:tracePt t="42789" x="1766888" y="6415088"/>
          <p14:tracePt t="42795" x="1724025" y="6376988"/>
          <p14:tracePt t="42796" x="1711325" y="6364288"/>
          <p14:tracePt t="42796" x="1704975" y="6359525"/>
          <p14:tracePt t="42801" x="1673225" y="6327775"/>
          <p14:tracePt t="42802" x="1666875" y="6327775"/>
          <p14:tracePt t="42802" x="1655763" y="6315075"/>
          <p14:tracePt t="42807" x="1636713" y="6289675"/>
          <p14:tracePt t="42808" x="1630363" y="6283325"/>
          <p14:tracePt t="42813" x="1579563" y="6240463"/>
          <p14:tracePt t="42819" x="1543050" y="6189663"/>
          <p14:tracePt t="42820" x="1536700" y="6183313"/>
          <p14:tracePt t="42820" x="1530350" y="6172200"/>
          <p14:tracePt t="42825" x="1504950" y="6134100"/>
          <p14:tracePt t="42826" x="1492250" y="6127750"/>
          <p14:tracePt t="42826" x="1492250" y="6121400"/>
          <p14:tracePt t="42831" x="1455738" y="6065838"/>
          <p14:tracePt t="42837" x="1417638" y="6015038"/>
          <p14:tracePt t="42838" x="1404938" y="5997575"/>
          <p14:tracePt t="42843" x="1385888" y="5959475"/>
          <p14:tracePt t="42844" x="1374775" y="5946775"/>
          <p14:tracePt t="42849" x="1336675" y="5878513"/>
          <p14:tracePt t="42855" x="1298575" y="5810250"/>
          <p14:tracePt t="42856" x="1292225" y="5797550"/>
          <p14:tracePt t="42862" x="1262063" y="5740400"/>
          <p14:tracePt t="42862" x="1255713" y="5734050"/>
          <p14:tracePt t="42870" x="1204913" y="5646738"/>
          <p14:tracePt t="42870" x="1204913" y="5635625"/>
          <p14:tracePt t="42871" x="1187450" y="5622925"/>
          <p14:tracePt t="42874" x="1187450" y="5603875"/>
          <p14:tracePt t="42886" x="1117600" y="5478463"/>
          <p14:tracePt t="42886" x="1117600" y="5472113"/>
          <p14:tracePt t="42887" x="1111250" y="5454650"/>
          <p14:tracePt t="42892" x="1098550" y="5422900"/>
          <p14:tracePt t="42893" x="1093788" y="5416550"/>
          <p14:tracePt t="42893" x="1093788" y="5410200"/>
          <p14:tracePt t="42898" x="1081088" y="5372100"/>
          <p14:tracePt t="42898" x="1074738" y="5367338"/>
          <p14:tracePt t="42904" x="1062038" y="5316538"/>
          <p14:tracePt t="42904" x="1062038" y="5303838"/>
          <p14:tracePt t="42905" x="1062038" y="5297488"/>
          <p14:tracePt t="42910" x="1049338" y="5260975"/>
          <p14:tracePt t="42911" x="1042988" y="5235575"/>
          <p14:tracePt t="42911" x="1042988" y="5210175"/>
          <p14:tracePt t="42916" x="1030288" y="5160963"/>
          <p14:tracePt t="42916" x="1030288" y="5141913"/>
          <p14:tracePt t="42922" x="1023938" y="5073650"/>
          <p14:tracePt t="42922" x="1023938" y="5067300"/>
          <p14:tracePt t="42923" x="1017588" y="5048250"/>
          <p14:tracePt t="42930" x="1011238" y="4967288"/>
          <p14:tracePt t="42931" x="1011238" y="4954588"/>
          <p14:tracePt t="42934" x="1004888" y="4922838"/>
          <p14:tracePt t="42935" x="1000125" y="4873625"/>
          <p14:tracePt t="42946" x="987425" y="4718050"/>
          <p14:tracePt t="42947" x="987425" y="4705350"/>
          <p14:tracePt t="42952" x="974725" y="4660900"/>
          <p14:tracePt t="42953" x="974725" y="4654550"/>
          <p14:tracePt t="42958" x="974725" y="4579938"/>
          <p14:tracePt t="42959" x="974725" y="4556125"/>
          <p14:tracePt t="42964" x="968375" y="4518025"/>
          <p14:tracePt t="42971" x="962025" y="4418013"/>
          <p14:tracePt t="42977" x="955675" y="4318000"/>
          <p14:tracePt t="42978" x="955675" y="4305300"/>
          <p14:tracePt t="42978" x="949325" y="4292600"/>
          <p14:tracePt t="42983" x="949325" y="4243388"/>
          <p14:tracePt t="42983" x="942975" y="4211638"/>
          <p14:tracePt t="42984" x="942975" y="4194175"/>
          <p14:tracePt t="42989" x="936625" y="4130675"/>
          <p14:tracePt t="42990" x="936625" y="4117975"/>
          <p14:tracePt t="42990" x="936625" y="4100513"/>
          <p14:tracePt t="42994" x="936625" y="4043363"/>
          <p14:tracePt t="42995" x="936625" y="4013200"/>
          <p14:tracePt t="43001" x="936625" y="3930650"/>
          <p14:tracePt t="43002" x="936625" y="3913188"/>
          <p14:tracePt t="43003" x="936625" y="3906838"/>
          <p14:tracePt t="43003" x="936625" y="3887788"/>
          <p14:tracePt t="43007" x="936625" y="3836988"/>
          <p14:tracePt t="43008" x="936625" y="3825875"/>
          <p14:tracePt t="43013" x="942975" y="3749675"/>
          <p14:tracePt t="43020" x="955675" y="3638550"/>
          <p14:tracePt t="43020" x="955675" y="3619500"/>
          <p14:tracePt t="43025" x="968375" y="3551238"/>
          <p14:tracePt t="43025" x="968375" y="3532188"/>
          <p14:tracePt t="43031" x="987425" y="3457575"/>
          <p14:tracePt t="43032" x="987425" y="3444875"/>
          <p14:tracePt t="43033" x="993775" y="3425825"/>
          <p14:tracePt t="43033" x="1000125" y="3406775"/>
          <p14:tracePt t="43037" x="1004888" y="3370263"/>
          <p14:tracePt t="43038" x="1011238" y="3357563"/>
          <p14:tracePt t="43038" x="1017588" y="3338513"/>
          <p14:tracePt t="43043" x="1030288" y="3282950"/>
          <p14:tracePt t="43044" x="1036638" y="3270250"/>
          <p14:tracePt t="43049" x="1062038" y="3189288"/>
          <p14:tracePt t="43056" x="1081088" y="3101975"/>
          <p14:tracePt t="43056" x="1093788" y="3076575"/>
          <p14:tracePt t="43061" x="1111250" y="3014663"/>
          <p14:tracePt t="43067" x="1136650" y="2944813"/>
          <p14:tracePt t="43073" x="1162050" y="2889250"/>
          <p14:tracePt t="43074" x="1162050" y="2876550"/>
          <p14:tracePt t="43079" x="1181100" y="2840038"/>
          <p14:tracePt t="43086" x="1204913" y="2795588"/>
          <p14:tracePt t="43086" x="1211263" y="2789238"/>
          <p14:tracePt t="43087" x="1211263" y="2776538"/>
          <p14:tracePt t="43092" x="1223963" y="2757488"/>
          <p14:tracePt t="43092" x="1230313" y="2752725"/>
          <p14:tracePt t="43098" x="1249363" y="2727325"/>
          <p14:tracePt t="43099" x="1255713" y="2720975"/>
          <p14:tracePt t="43099" x="1255713" y="2714625"/>
          <p14:tracePt t="43104" x="1268413" y="2695575"/>
          <p14:tracePt t="43110" x="1298575" y="2670175"/>
          <p14:tracePt t="43116" x="1317625" y="2646363"/>
          <p14:tracePt t="43117" x="1317625" y="2640013"/>
          <p14:tracePt t="43122" x="1343025" y="2620963"/>
          <p14:tracePt t="43128" x="1362075" y="2601913"/>
          <p14:tracePt t="43134" x="1385888" y="2589213"/>
          <p14:tracePt t="43140" x="1404938" y="2571750"/>
          <p14:tracePt t="43141" x="1411288" y="2571750"/>
          <p14:tracePt t="43146" x="1430338" y="2559050"/>
          <p14:tracePt t="43147" x="1436688" y="2559050"/>
          <p14:tracePt t="43152" x="1455738" y="2552700"/>
          <p14:tracePt t="43153" x="1462088" y="2552700"/>
          <p14:tracePt t="43158" x="1479550" y="2546350"/>
          <p14:tracePt t="43164" x="1504950" y="2540000"/>
          <p14:tracePt t="43170" x="1524000" y="2540000"/>
          <p14:tracePt t="43176" x="1549400" y="2540000"/>
          <p14:tracePt t="43182" x="1568450" y="2540000"/>
          <p14:tracePt t="43188" x="1592263" y="2540000"/>
          <p14:tracePt t="43195" x="1611313" y="2540000"/>
          <p14:tracePt t="43195" x="1617663" y="2540000"/>
          <p14:tracePt t="43201" x="1636713" y="2540000"/>
          <p14:tracePt t="43201" x="1636713" y="2546350"/>
          <p14:tracePt t="43207" x="1655763" y="2546350"/>
          <p14:tracePt t="43208" x="1666875" y="2546350"/>
          <p14:tracePt t="43208" x="1673225" y="2546350"/>
          <p14:tracePt t="43213" x="1679575" y="2552700"/>
          <p14:tracePt t="43213" x="1692275" y="2559050"/>
          <p14:tracePt t="43219" x="1717675" y="2565400"/>
          <p14:tracePt t="43220" x="1717675" y="2571750"/>
          <p14:tracePt t="43225" x="1743075" y="2582863"/>
          <p14:tracePt t="43225" x="1755775" y="2582863"/>
          <p14:tracePt t="43231" x="1785938" y="2601913"/>
          <p14:tracePt t="43237" x="1817688" y="2620963"/>
          <p14:tracePt t="43238" x="1830388" y="2627313"/>
          <p14:tracePt t="43238" x="1836738" y="2640013"/>
          <p14:tracePt t="43243" x="1873250" y="2659063"/>
          <p14:tracePt t="43244" x="1879600" y="2663825"/>
          <p14:tracePt t="43245" x="1885950" y="2670175"/>
          <p14:tracePt t="43249" x="1911350" y="2689225"/>
          <p14:tracePt t="43250" x="1917700" y="2695575"/>
          <p14:tracePt t="43255" x="1960563" y="2733675"/>
          <p14:tracePt t="43256" x="1966913" y="2746375"/>
          <p14:tracePt t="43256" x="1973263" y="2746375"/>
          <p14:tracePt t="43261" x="1998663" y="2770188"/>
          <p14:tracePt t="43262" x="1998663" y="2776538"/>
          <p14:tracePt t="43267" x="2036763" y="2814638"/>
          <p14:tracePt t="43268" x="2043113" y="2827338"/>
          <p14:tracePt t="43274" x="2066925" y="2857500"/>
          <p14:tracePt t="43274" x="2073275" y="2863850"/>
          <p14:tracePt t="43279" x="2105025" y="2908300"/>
          <p14:tracePt t="43286" x="2130425" y="2957513"/>
          <p14:tracePt t="43286" x="2136775" y="2963863"/>
          <p14:tracePt t="43291" x="2160588" y="3008313"/>
          <p14:tracePt t="43292" x="2160588" y="3014663"/>
          <p14:tracePt t="43298" x="2185988" y="3063875"/>
          <p14:tracePt t="43298" x="2185988" y="3070225"/>
          <p14:tracePt t="43304" x="2198688" y="3113088"/>
          <p14:tracePt t="43304" x="2205038" y="3132138"/>
          <p14:tracePt t="43310" x="2217738" y="3176588"/>
          <p14:tracePt t="43310" x="2224088" y="3189288"/>
          <p14:tracePt t="43316" x="2230438" y="3244850"/>
          <p14:tracePt t="43317" x="2236788" y="3257550"/>
          <p14:tracePt t="43317" x="2236788" y="3276600"/>
          <p14:tracePt t="43322" x="2241550" y="3306763"/>
          <p14:tracePt t="43322" x="2241550" y="3338513"/>
          <p14:tracePt t="43328" x="2241550" y="3400425"/>
          <p14:tracePt t="43329" x="2241550" y="3419475"/>
          <p14:tracePt t="43334" x="2247900" y="3500438"/>
          <p14:tracePt t="43335" x="2247900" y="3525838"/>
          <p14:tracePt t="43335" x="2247900" y="3544888"/>
          <p14:tracePt t="43340" x="2247900" y="3619500"/>
          <p14:tracePt t="43340" x="2247900" y="3638550"/>
          <p14:tracePt t="43341" x="2247900" y="3662363"/>
          <p14:tracePt t="43346" x="2247900" y="3749675"/>
          <p14:tracePt t="43346" x="2247900" y="3768725"/>
          <p14:tracePt t="43352" x="2236788" y="3875088"/>
          <p14:tracePt t="43353" x="2230438" y="3900488"/>
          <p14:tracePt t="43353" x="2230438" y="3919538"/>
          <p14:tracePt t="43358" x="2224088" y="4013200"/>
          <p14:tracePt t="43359" x="2217738" y="4037013"/>
          <p14:tracePt t="43359" x="2217738" y="4062413"/>
          <p14:tracePt t="43364" x="2198688" y="4181475"/>
          <p14:tracePt t="43370" x="2179638" y="4281488"/>
          <p14:tracePt t="43371" x="2173288" y="4311650"/>
          <p14:tracePt t="43376" x="2154238" y="4443413"/>
          <p14:tracePt t="43377" x="2147888" y="4467225"/>
          <p14:tracePt t="43382" x="2130425" y="4579938"/>
          <p14:tracePt t="43383" x="2130425" y="4598988"/>
          <p14:tracePt t="43388" x="2111375" y="4679950"/>
          <p14:tracePt t="43389" x="2105025" y="4699000"/>
          <p14:tracePt t="43394" x="2085975" y="4799013"/>
          <p14:tracePt t="43395" x="2079625" y="4811713"/>
          <p14:tracePt t="43401" x="2066925" y="4886325"/>
          <p14:tracePt t="43401" x="2066925" y="4899025"/>
          <p14:tracePt t="43407" x="2047875" y="4967288"/>
          <p14:tracePt t="43408" x="2047875" y="4986338"/>
          <p14:tracePt t="43409" x="2047875" y="4999038"/>
          <p14:tracePt t="43409" x="2043113" y="5010150"/>
          <p14:tracePt t="43413" x="2030413" y="5048250"/>
          <p14:tracePt t="43413" x="2030413" y="5060950"/>
          <p14:tracePt t="43414" x="2030413" y="5073650"/>
          <p14:tracePt t="43419" x="2011363" y="5129213"/>
          <p14:tracePt t="43419" x="2011363" y="5141913"/>
          <p14:tracePt t="43425" x="1998663" y="5197475"/>
          <p14:tracePt t="43426" x="1998663" y="5216525"/>
          <p14:tracePt t="43426" x="1985963" y="5241925"/>
          <p14:tracePt t="43431" x="1973263" y="5291138"/>
          <p14:tracePt t="43431" x="1973263" y="5303838"/>
          <p14:tracePt t="43437" x="1954213" y="5360988"/>
          <p14:tracePt t="43437" x="1954213" y="5367338"/>
          <p14:tracePt t="43444" x="1943100" y="5416550"/>
          <p14:tracePt t="43445" x="1936750" y="5441950"/>
          <p14:tracePt t="43445" x="1930400" y="5448300"/>
          <p14:tracePt t="43449" x="1930400" y="5478463"/>
          <p14:tracePt t="43450" x="1924050" y="5491163"/>
          <p14:tracePt t="43450" x="1917700" y="5497513"/>
          <p14:tracePt t="43461" x="1885950" y="5591175"/>
          <p14:tracePt t="43467" x="1873250" y="5629275"/>
          <p14:tracePt t="43468" x="1866900" y="5640388"/>
          <p14:tracePt t="43468" x="1866900" y="5653088"/>
          <p14:tracePt t="43473" x="1855788" y="5678488"/>
          <p14:tracePt t="43474" x="1849438" y="5684838"/>
          <p14:tracePt t="43479" x="1843088" y="5716588"/>
          <p14:tracePt t="43485" x="1830388" y="5753100"/>
          <p14:tracePt t="43487" x="1817688" y="5759450"/>
          <p14:tracePt t="43491" x="1811338" y="5778500"/>
          <p14:tracePt t="43492" x="1811338" y="5784850"/>
          <p14:tracePt t="43498" x="1798638" y="5803900"/>
          <p14:tracePt t="43504" x="1792288" y="5816600"/>
          <p14:tracePt t="43505" x="1792288" y="5821363"/>
          <p14:tracePt t="43505" x="1792288" y="5827713"/>
          <p14:tracePt t="43510" x="1785938" y="5834063"/>
          <p14:tracePt t="43510" x="1779588" y="5840413"/>
          <p14:tracePt t="43516" x="1773238" y="5853113"/>
          <p14:tracePt t="43516" x="1766888" y="5859463"/>
          <p14:tracePt t="43522" x="1762125" y="5865813"/>
          <p14:tracePt t="43522" x="1762125" y="5872163"/>
          <p14:tracePt t="43528" x="1749425" y="5891213"/>
          <p14:tracePt t="43534" x="1743075" y="5910263"/>
          <p14:tracePt t="43534" x="1743075" y="5915025"/>
          <p14:tracePt t="43540" x="1730375" y="5927725"/>
          <p14:tracePt t="43541" x="1724025" y="5940425"/>
          <p14:tracePt t="43541" x="1724025" y="5953125"/>
          <p14:tracePt t="43546" x="1711325" y="5972175"/>
          <p14:tracePt t="43552" x="1692275" y="6002338"/>
          <p14:tracePt t="43558" x="1679575" y="6021388"/>
          <p14:tracePt t="43559" x="1673225" y="6034088"/>
          <p14:tracePt t="43564" x="1662113" y="6053138"/>
          <p14:tracePt t="43570" x="1643063" y="6084888"/>
          <p14:tracePt t="43571" x="1636713" y="6091238"/>
          <p14:tracePt t="43576" x="1624013" y="6108700"/>
          <p14:tracePt t="43577" x="1617663" y="6115050"/>
          <p14:tracePt t="43582" x="1598613" y="6134100"/>
          <p14:tracePt t="43583" x="1598613" y="6140450"/>
          <p14:tracePt t="43588" x="1579563" y="6165850"/>
          <p14:tracePt t="43594" x="1562100" y="6183313"/>
          <p14:tracePt t="43596" x="1562100" y="6189663"/>
          <p14:tracePt t="43600" x="1549400" y="6208713"/>
          <p14:tracePt t="43607" x="1530350" y="6227763"/>
          <p14:tracePt t="43607" x="1524000" y="6227763"/>
          <p14:tracePt t="43608" x="1524000" y="6234113"/>
          <p14:tracePt t="43613" x="1517650" y="6240463"/>
          <p14:tracePt t="43619" x="1504950" y="6259513"/>
          <p14:tracePt t="43625" x="1492250" y="6272213"/>
          <p14:tracePt t="43625" x="1492250" y="6276975"/>
          <p14:tracePt t="43631" x="1474788" y="6289675"/>
          <p14:tracePt t="43637" x="1462088" y="6302375"/>
          <p14:tracePt t="43637" x="1455738" y="6302375"/>
          <p14:tracePt t="43644" x="1443038" y="6321425"/>
          <p14:tracePt t="43644" x="1436688" y="6321425"/>
          <p14:tracePt t="43649" x="1423988" y="6334125"/>
          <p14:tracePt t="43649" x="1417638" y="6334125"/>
          <p14:tracePt t="43650" x="1417638" y="6340475"/>
          <p14:tracePt t="43655" x="1404938" y="6346825"/>
          <p14:tracePt t="43656" x="1404938" y="6353175"/>
          <p14:tracePt t="43656" x="1398588" y="6353175"/>
          <p14:tracePt t="43661" x="1392238" y="6359525"/>
          <p14:tracePt t="43662" x="1385888" y="6364288"/>
          <p14:tracePt t="43667" x="1374775" y="6370638"/>
          <p14:tracePt t="43668" x="1374775" y="6376988"/>
          <p14:tracePt t="43673" x="1355725" y="6383338"/>
          <p14:tracePt t="43679" x="1349375" y="6389688"/>
          <p14:tracePt t="43680" x="1343025" y="6389688"/>
          <p14:tracePt t="43685" x="1336675" y="6396038"/>
          <p14:tracePt t="43691" x="1323975" y="6402388"/>
          <p14:tracePt t="43699" x="1317625" y="6402388"/>
          <p14:tracePt t="43708" x="1317625" y="6408738"/>
          <p14:tracePt t="43710" x="1311275" y="6408738"/>
          <p14:tracePt t="43767" x="1304925" y="6408738"/>
          <p14:tracePt t="43771" x="1298575" y="6402388"/>
          <p14:tracePt t="43773" x="1298575" y="6396038"/>
          <p14:tracePt t="43776" x="1292225" y="6389688"/>
          <p14:tracePt t="43776" x="1292225" y="6383338"/>
          <p14:tracePt t="43782" x="1285875" y="6364288"/>
          <p14:tracePt t="43788" x="1274763" y="6334125"/>
          <p14:tracePt t="43794" x="1262063" y="6296025"/>
          <p14:tracePt t="43801" x="1249363" y="6265863"/>
          <p14:tracePt t="43806" x="1236663" y="6240463"/>
          <p14:tracePt t="43807" x="1236663" y="6234113"/>
          <p14:tracePt t="43813" x="1223963" y="6208713"/>
          <p14:tracePt t="43813" x="1223963" y="6202363"/>
          <p14:tracePt t="43819" x="1211263" y="6183313"/>
          <p14:tracePt t="43819" x="1211263" y="6172200"/>
          <p14:tracePt t="43825" x="1204913" y="6159500"/>
          <p14:tracePt t="43825" x="1204913" y="6153150"/>
          <p14:tracePt t="43831" x="1192213" y="6134100"/>
          <p14:tracePt t="43836" x="1192213" y="6115050"/>
          <p14:tracePt t="43837" x="1192213" y="6108700"/>
          <p14:tracePt t="43843" x="1181100" y="6096000"/>
          <p14:tracePt t="43843" x="1181100" y="6091238"/>
          <p14:tracePt t="43849" x="1174750" y="6072188"/>
          <p14:tracePt t="43855" x="1168400" y="6046788"/>
          <p14:tracePt t="43861" x="1168400" y="6034088"/>
          <p14:tracePt t="43867" x="1162050" y="6021388"/>
          <p14:tracePt t="43868" x="1162050" y="6015038"/>
          <p14:tracePt t="43873" x="1155700" y="6002338"/>
          <p14:tracePt t="43880" x="1149350" y="5991225"/>
          <p14:tracePt t="43885" x="1149350" y="5978525"/>
          <p14:tracePt t="43891" x="1149350" y="5972175"/>
          <p14:tracePt t="43892" x="1149350" y="5965825"/>
          <p14:tracePt t="43898" x="1143000" y="5953125"/>
          <p14:tracePt t="43903" x="1143000" y="5946775"/>
          <p14:tracePt t="43915" x="1143000" y="5934075"/>
          <p14:tracePt t="43921" x="1143000" y="5921375"/>
          <p14:tracePt t="43928" x="1136650" y="5910263"/>
          <p14:tracePt t="43934" x="1136650" y="5903913"/>
          <p14:tracePt t="43940" x="1136650" y="5897563"/>
          <p14:tracePt t="43940" x="1136650" y="5891213"/>
          <p14:tracePt t="43946" x="1136650" y="5884863"/>
          <p14:tracePt t="43952" x="1136650" y="5878513"/>
          <p14:tracePt t="43958" x="1130300" y="5865813"/>
          <p14:tracePt t="43964" x="1130300" y="5853113"/>
          <p14:tracePt t="43970" x="1130300" y="5846763"/>
          <p14:tracePt t="43976" x="1130300" y="5840413"/>
          <p14:tracePt t="43982" x="1130300" y="5834063"/>
          <p14:tracePt t="43988" x="1130300" y="5827713"/>
          <p14:tracePt t="43995" x="1130300" y="5821363"/>
          <p14:tracePt t="44009" x="1130300" y="5816600"/>
          <p14:tracePt t="44026" x="1130300" y="5810250"/>
          <p14:tracePt t="44030" x="1130300" y="5803900"/>
          <p14:tracePt t="44039" x="1136650" y="5797550"/>
          <p14:tracePt t="44049" x="1136650" y="5791200"/>
          <p14:tracePt t="44059" x="1136650" y="5784850"/>
          <p14:tracePt t="44067" x="1136650" y="5778500"/>
          <p14:tracePt t="44071" x="1143000" y="5772150"/>
          <p14:tracePt t="44080" x="1143000" y="5765800"/>
          <p14:tracePt t="44083" x="1143000" y="5759450"/>
          <p14:tracePt t="44085" x="1143000" y="5753100"/>
          <p14:tracePt t="44091" x="1149350" y="5746750"/>
          <p14:tracePt t="44097" x="1155700" y="5740400"/>
          <p14:tracePt t="44103" x="1162050" y="5729288"/>
          <p14:tracePt t="44104" x="1162050" y="5722938"/>
          <p14:tracePt t="44109" x="1162050" y="5716588"/>
          <p14:tracePt t="44110" x="1168400" y="5716588"/>
          <p14:tracePt t="44115" x="1168400" y="5703888"/>
          <p14:tracePt t="44121" x="1174750" y="5691188"/>
          <p14:tracePt t="44128" x="1187450" y="5678488"/>
          <p14:tracePt t="44133" x="1187450" y="5665788"/>
          <p14:tracePt t="44140" x="1198563" y="5653088"/>
          <p14:tracePt t="44141" x="1198563" y="5646738"/>
          <p14:tracePt t="44146" x="1211263" y="5640388"/>
          <p14:tracePt t="44146" x="1217613" y="5635625"/>
          <p14:tracePt t="44151" x="1223963" y="5622925"/>
          <p14:tracePt t="44158" x="1243013" y="5603875"/>
          <p14:tracePt t="44159" x="1243013" y="5597525"/>
          <p14:tracePt t="44159" x="1249363" y="5597525"/>
          <p14:tracePt t="44164" x="1255713" y="5584825"/>
          <p14:tracePt t="44165" x="1262063" y="5584825"/>
          <p14:tracePt t="44170" x="1274763" y="5565775"/>
          <p14:tracePt t="44171" x="1281113" y="5565775"/>
          <p14:tracePt t="44176" x="1298575" y="5553075"/>
          <p14:tracePt t="44182" x="1311275" y="5535613"/>
          <p14:tracePt t="44183" x="1317625" y="5535613"/>
          <p14:tracePt t="44183" x="1323975" y="5529263"/>
          <p14:tracePt t="44188" x="1336675" y="5522913"/>
          <p14:tracePt t="44189" x="1343025" y="5516563"/>
          <p14:tracePt t="44190" x="1349375" y="5516563"/>
          <p14:tracePt t="44194" x="1362075" y="5503863"/>
          <p14:tracePt t="44200" x="1385888" y="5497513"/>
          <p14:tracePt t="44201" x="1392238" y="5491163"/>
          <p14:tracePt t="44206" x="1417638" y="5478463"/>
          <p14:tracePt t="44207" x="1423988" y="5478463"/>
          <p14:tracePt t="44214" x="1462088" y="5472113"/>
          <p14:tracePt t="44214" x="1479550" y="5472113"/>
          <p14:tracePt t="44218" x="1498600" y="5465763"/>
          <p14:tracePt t="44231" x="1592263" y="5459413"/>
          <p14:tracePt t="44231" x="1604963" y="5459413"/>
          <p14:tracePt t="44237" x="1636713" y="5459413"/>
          <p14:tracePt t="44237" x="1649413" y="5459413"/>
          <p14:tracePt t="44242" x="1679575" y="5454650"/>
          <p14:tracePt t="44249" x="1730375" y="5454650"/>
          <p14:tracePt t="44249" x="1743075" y="5454650"/>
          <p14:tracePt t="44255" x="1773238" y="5454650"/>
          <p14:tracePt t="44256" x="1779588" y="5454650"/>
          <p14:tracePt t="44261" x="1798638" y="5454650"/>
          <p14:tracePt t="44261" x="1824038" y="5454650"/>
          <p14:tracePt t="44267" x="1855788" y="5454650"/>
          <p14:tracePt t="44268" x="1860550" y="5454650"/>
          <p14:tracePt t="44273" x="1885950" y="5454650"/>
          <p14:tracePt t="44279" x="1917700" y="5454650"/>
          <p14:tracePt t="44279" x="1924050" y="5454650"/>
          <p14:tracePt t="44285" x="1936750" y="5454650"/>
          <p14:tracePt t="44285" x="1943100" y="5454650"/>
          <p14:tracePt t="44286" x="1949450" y="5454650"/>
          <p14:tracePt t="44291" x="1966913" y="5454650"/>
          <p14:tracePt t="44297" x="1985963" y="5454650"/>
          <p14:tracePt t="44303" x="1998663" y="5454650"/>
          <p14:tracePt t="44309" x="2011363" y="5454650"/>
          <p14:tracePt t="44315" x="2017713" y="5459413"/>
          <p14:tracePt t="44321" x="2024063" y="5459413"/>
          <p14:tracePt t="45186" x="2030413" y="5459413"/>
          <p14:tracePt t="45188" x="2036763" y="5459413"/>
          <p14:tracePt t="45194" x="2047875" y="5459413"/>
          <p14:tracePt t="45194" x="2054225" y="5459413"/>
          <p14:tracePt t="45200" x="2073275" y="5465763"/>
          <p14:tracePt t="45206" x="2098675" y="5472113"/>
          <p14:tracePt t="45212" x="2130425" y="5478463"/>
          <p14:tracePt t="45213" x="2143125" y="5484813"/>
          <p14:tracePt t="45218" x="2173288" y="5484813"/>
          <p14:tracePt t="45224" x="2205038" y="5491163"/>
          <p14:tracePt t="45224" x="2211388" y="5491163"/>
          <p14:tracePt t="45230" x="2241550" y="5497513"/>
          <p14:tracePt t="45231" x="2247900" y="5497513"/>
          <p14:tracePt t="45231" x="2260600" y="5497513"/>
          <p14:tracePt t="45237" x="2298700" y="5503863"/>
          <p14:tracePt t="45238" x="2305050" y="5503863"/>
          <p14:tracePt t="45242" x="2324100" y="5510213"/>
          <p14:tracePt t="45243" x="2330450" y="5510213"/>
          <p14:tracePt t="45248" x="2398713" y="5516563"/>
          <p14:tracePt t="45254" x="2441575" y="5529263"/>
          <p14:tracePt t="45255" x="2447925" y="5529263"/>
          <p14:tracePt t="45260" x="2517775" y="5535613"/>
          <p14:tracePt t="45266" x="2573338" y="5548313"/>
          <p14:tracePt t="45267" x="2586038" y="5548313"/>
          <p14:tracePt t="45272" x="2628900" y="5553075"/>
          <p14:tracePt t="45273" x="2635250" y="5553075"/>
          <p14:tracePt t="45278" x="2686050" y="5559425"/>
          <p14:tracePt t="45279" x="2692400" y="5559425"/>
          <p14:tracePt t="45284" x="2728913" y="5565775"/>
          <p14:tracePt t="45291" x="2809875" y="5572125"/>
          <p14:tracePt t="45291" x="2816225" y="5572125"/>
          <p14:tracePt t="45298" x="2873375" y="5578475"/>
          <p14:tracePt t="45302" x="2905125" y="5578475"/>
          <p14:tracePt t="45303" x="2909888" y="5578475"/>
          <p14:tracePt t="45315" x="2992438" y="5578475"/>
          <p14:tracePt t="45315" x="2998788" y="5578475"/>
          <p14:tracePt t="45321" x="3028950" y="5578475"/>
          <p14:tracePt t="45321" x="3041650" y="5578475"/>
          <p14:tracePt t="45327" x="3067050" y="5578475"/>
          <p14:tracePt t="45333" x="3097213" y="5578475"/>
          <p14:tracePt t="45334" x="3103563" y="5578475"/>
          <p14:tracePt t="45339" x="3122613" y="5578475"/>
          <p14:tracePt t="45340" x="3128963" y="5578475"/>
          <p14:tracePt t="45340" x="3135313" y="5578475"/>
          <p14:tracePt t="45345" x="3154363" y="5578475"/>
          <p14:tracePt t="45351" x="3173413" y="5572125"/>
          <p14:tracePt t="45352" x="3179763" y="5572125"/>
          <p14:tracePt t="45357" x="3186113" y="5572125"/>
          <p14:tracePt t="45358" x="3190875" y="5572125"/>
          <p14:tracePt t="45363" x="3209925" y="5572125"/>
          <p14:tracePt t="45369" x="3228975" y="5565775"/>
          <p14:tracePt t="45375" x="3235325" y="5565775"/>
          <p14:tracePt t="45376" x="3241675" y="5565775"/>
          <p14:tracePt t="45377" x="3248025" y="5565775"/>
          <p14:tracePt t="45381" x="3254375" y="5565775"/>
          <p14:tracePt t="45387" x="3267075" y="5559425"/>
          <p14:tracePt t="45393" x="3286125" y="5553075"/>
          <p14:tracePt t="45400" x="3297238" y="5553075"/>
          <p14:tracePt t="45400" x="3303588" y="5553075"/>
          <p14:tracePt t="45406" x="3309938" y="5548313"/>
          <p14:tracePt t="45412" x="3328988" y="5548313"/>
          <p14:tracePt t="45412" x="3328988" y="5541963"/>
          <p14:tracePt t="45418" x="3341688" y="5541963"/>
          <p14:tracePt t="45424" x="3354388" y="5535613"/>
          <p14:tracePt t="45424" x="3360738" y="5535613"/>
          <p14:tracePt t="45430" x="3373438" y="5522913"/>
          <p14:tracePt t="45436" x="3384550" y="5516563"/>
          <p14:tracePt t="45437" x="3390900" y="5510213"/>
          <p14:tracePt t="45442" x="3403600" y="5503863"/>
          <p14:tracePt t="45443" x="3409950" y="5503863"/>
          <p14:tracePt t="45443" x="3409950" y="5497513"/>
          <p14:tracePt t="45448" x="3422650" y="5497513"/>
          <p14:tracePt t="45449" x="3422650" y="5491163"/>
          <p14:tracePt t="45449" x="3429000" y="5491163"/>
          <p14:tracePt t="45454" x="3435350" y="5484813"/>
          <p14:tracePt t="45455" x="3441700" y="5484813"/>
          <p14:tracePt t="45460" x="3454400" y="5478463"/>
          <p14:tracePt t="45461" x="3460750" y="5478463"/>
          <p14:tracePt t="45466" x="3473450" y="5465763"/>
          <p14:tracePt t="45472" x="3490913" y="5459413"/>
          <p14:tracePt t="45473" x="3497263" y="5459413"/>
          <p14:tracePt t="45478" x="3516313" y="5454650"/>
          <p14:tracePt t="45485" x="3535363" y="5448300"/>
          <p14:tracePt t="45486" x="3535363" y="5441950"/>
          <p14:tracePt t="45490" x="3554413" y="5441950"/>
          <p14:tracePt t="45503" x="3597275" y="5422900"/>
          <p14:tracePt t="45504" x="3603625" y="5416550"/>
          <p14:tracePt t="45509" x="3616325" y="5410200"/>
          <p14:tracePt t="45509" x="3629025" y="5410200"/>
          <p14:tracePt t="45515" x="3641725" y="5397500"/>
          <p14:tracePt t="45521" x="3660775" y="5384800"/>
          <p14:tracePt t="45521" x="3667125" y="5384800"/>
          <p14:tracePt t="45527" x="3690938" y="5372100"/>
          <p14:tracePt t="45527" x="3690938" y="5367338"/>
          <p14:tracePt t="45533" x="3716338" y="5354638"/>
          <p14:tracePt t="45539" x="3735388" y="5341938"/>
          <p14:tracePt t="45540" x="3741738" y="5329238"/>
          <p14:tracePt t="45545" x="3754438" y="5322888"/>
          <p14:tracePt t="45551" x="3778250" y="5303838"/>
          <p14:tracePt t="45557" x="3790950" y="5297488"/>
          <p14:tracePt t="45563" x="3803650" y="5284788"/>
          <p14:tracePt t="45564" x="3810000" y="5278438"/>
          <p14:tracePt t="45569" x="3816350" y="5273675"/>
          <p14:tracePt t="45575" x="3822700" y="5267325"/>
          <p14:tracePt t="45576" x="3829050" y="5267325"/>
          <p14:tracePt t="45581" x="3841750" y="5254625"/>
          <p14:tracePt t="45587" x="3848100" y="5248275"/>
          <p14:tracePt t="45594" x="3854450" y="5248275"/>
          <p14:tracePt t="45599" x="3854450" y="5241925"/>
          <p14:tracePt t="45605" x="3859213" y="5241925"/>
          <p14:tracePt t="46066" x="3865563" y="5241925"/>
          <p14:tracePt t="46347" x="3871913" y="5241925"/>
          <p14:tracePt t="46355" x="3878263" y="5241925"/>
          <p14:tracePt t="46357" x="3884613" y="5241925"/>
          <p14:tracePt t="46362" x="3890963" y="5241925"/>
          <p14:tracePt t="46367" x="3897313" y="5241925"/>
          <p14:tracePt t="46370" x="3903663" y="5241925"/>
          <p14:tracePt t="46375" x="3910013" y="5241925"/>
          <p14:tracePt t="46381" x="3922713" y="5241925"/>
          <p14:tracePt t="46387" x="3941763" y="5248275"/>
          <p14:tracePt t="46393" x="3952875" y="5248275"/>
          <p14:tracePt t="46399" x="3965575" y="5254625"/>
          <p14:tracePt t="46405" x="3978275" y="5260975"/>
          <p14:tracePt t="46411" x="3990975" y="5260975"/>
          <p14:tracePt t="46417" x="3997325" y="5260975"/>
          <p14:tracePt t="46424" x="4010025" y="5267325"/>
          <p14:tracePt t="46429" x="4016375" y="5267325"/>
          <p14:tracePt t="46435" x="4022725" y="5267325"/>
          <p14:tracePt t="46441" x="4029075" y="5273675"/>
          <p14:tracePt t="46449" x="4035425" y="5273675"/>
          <p14:tracePt t="46450" x="4041775" y="5273675"/>
          <p14:tracePt t="48838" x="4048125" y="5273675"/>
          <p14:tracePt t="48841" x="4052888" y="5273675"/>
          <p14:tracePt t="48845" x="4065588" y="5273675"/>
          <p14:tracePt t="48846" x="4071938" y="5273675"/>
          <p14:tracePt t="48852" x="4097338" y="5273675"/>
          <p14:tracePt t="48859" x="4141788" y="5284788"/>
          <p14:tracePt t="48859" x="4146550" y="5284788"/>
          <p14:tracePt t="48865" x="4184650" y="5284788"/>
          <p14:tracePt t="48865" x="4197350" y="5291138"/>
          <p14:tracePt t="48866" x="4203700" y="5291138"/>
          <p14:tracePt t="48871" x="4235450" y="5297488"/>
          <p14:tracePt t="48872" x="4246563" y="5297488"/>
          <p14:tracePt t="48873" x="4252913" y="5297488"/>
          <p14:tracePt t="48877" x="4303713" y="5303838"/>
          <p14:tracePt t="48878" x="4310063" y="5310188"/>
          <p14:tracePt t="48883" x="4384675" y="5316538"/>
          <p14:tracePt t="48884" x="4397375" y="5322888"/>
          <p14:tracePt t="48890" x="4478338" y="5335588"/>
          <p14:tracePt t="48890" x="4491038" y="5335588"/>
          <p14:tracePt t="48891" x="4503738" y="5335588"/>
          <p14:tracePt t="48895" x="4533900" y="5341938"/>
          <p14:tracePt t="48907" x="4740275" y="5360988"/>
          <p14:tracePt t="48913" x="4814888" y="5372100"/>
          <p14:tracePt t="48914" x="4821238" y="5372100"/>
          <p14:tracePt t="48914" x="4859338" y="5372100"/>
          <p14:tracePt t="48919" x="4921250" y="5378450"/>
          <p14:tracePt t="48925" x="5008563" y="5391150"/>
          <p14:tracePt t="48926" x="5021263" y="5391150"/>
          <p14:tracePt t="48931" x="5091113" y="5397500"/>
          <p14:tracePt t="48932" x="5108575" y="5397500"/>
          <p14:tracePt t="48937" x="5195888" y="5410200"/>
          <p14:tracePt t="48938" x="5208588" y="5410200"/>
          <p14:tracePt t="48943" x="5295900" y="5422900"/>
          <p14:tracePt t="48949" x="5378450" y="5435600"/>
          <p14:tracePt t="48950" x="5395913" y="5435600"/>
          <p14:tracePt t="48955" x="5459413" y="5448300"/>
          <p14:tracePt t="48962" x="5527675" y="5454650"/>
          <p14:tracePt t="48962" x="5540375" y="5459413"/>
          <p14:tracePt t="48967" x="5614988" y="5459413"/>
          <p14:tracePt t="48968" x="5627688" y="5465763"/>
          <p14:tracePt t="48974" x="5695950" y="5472113"/>
          <p14:tracePt t="48974" x="5708650" y="5478463"/>
          <p14:tracePt t="48975" x="5721350" y="5478463"/>
          <p14:tracePt t="48980" x="5753100" y="5478463"/>
          <p14:tracePt t="48980" x="5776913" y="5478463"/>
          <p14:tracePt t="48981" x="5783263" y="5478463"/>
          <p14:tracePt t="48986" x="5821363" y="5478463"/>
          <p14:tracePt t="48987" x="5827713" y="5484813"/>
          <p14:tracePt t="48987" x="5840413" y="5484813"/>
          <p14:tracePt t="48992" x="5870575" y="5491163"/>
          <p14:tracePt t="48993" x="5876925" y="5491163"/>
          <p14:tracePt t="48998" x="5915025" y="5491163"/>
          <p14:tracePt t="48999" x="5921375" y="5497513"/>
          <p14:tracePt t="48999" x="5927725" y="5497513"/>
          <p14:tracePt t="49004" x="5946775" y="5497513"/>
          <p14:tracePt t="49005" x="5964238" y="5503863"/>
          <p14:tracePt t="49010" x="5995988" y="5503863"/>
          <p14:tracePt t="49010" x="6008688" y="5510213"/>
          <p14:tracePt t="49011" x="6015038" y="5510213"/>
          <p14:tracePt t="49012" x="6021388" y="5510213"/>
          <p14:tracePt t="49016" x="6040438" y="5516563"/>
          <p14:tracePt t="49022" x="6083300" y="5529263"/>
          <p14:tracePt t="49022" x="6096000" y="5529263"/>
          <p14:tracePt t="49023" x="6102350" y="5529263"/>
          <p14:tracePt t="49028" x="6121400" y="5535613"/>
          <p14:tracePt t="49029" x="6127750" y="5535613"/>
          <p14:tracePt t="49034" x="6183313" y="5553075"/>
          <p14:tracePt t="49035" x="6196013" y="5553075"/>
          <p14:tracePt t="49040" x="6221413" y="5559425"/>
          <p14:tracePt t="49041" x="6234113" y="5559425"/>
          <p14:tracePt t="49046" x="6257925" y="5565775"/>
          <p14:tracePt t="49052" x="6289675" y="5572125"/>
          <p14:tracePt t="49053" x="6289675" y="5578475"/>
          <p14:tracePt t="49058" x="6315075" y="5584825"/>
          <p14:tracePt t="49065" x="6345238" y="5591175"/>
          <p14:tracePt t="49071" x="6370638" y="5597525"/>
          <p14:tracePt t="49071" x="6376988" y="5597525"/>
          <p14:tracePt t="49076" x="6383338" y="5597525"/>
          <p14:tracePt t="49077" x="6396038" y="5597525"/>
          <p14:tracePt t="49078" x="6402388" y="5597525"/>
          <p14:tracePt t="49082" x="6415088" y="5603875"/>
          <p14:tracePt t="49083" x="6427788" y="5603875"/>
          <p14:tracePt t="49088" x="6451600" y="5610225"/>
          <p14:tracePt t="49094" x="6477000" y="5610225"/>
          <p14:tracePt t="49095" x="6483350" y="5610225"/>
          <p14:tracePt t="49101" x="6502400" y="5610225"/>
          <p14:tracePt t="49102" x="6508750" y="5610225"/>
          <p14:tracePt t="49102" x="6515100" y="5610225"/>
          <p14:tracePt t="49107" x="6532563" y="5616575"/>
          <p14:tracePt t="49113" x="6551613" y="5616575"/>
          <p14:tracePt t="49114" x="6557963" y="5616575"/>
          <p14:tracePt t="49114" x="6564313" y="5616575"/>
          <p14:tracePt t="49119" x="6583363" y="5616575"/>
          <p14:tracePt t="49125" x="6608763" y="5616575"/>
          <p14:tracePt t="49126" x="6615113" y="5616575"/>
          <p14:tracePt t="49126" x="6619875" y="5616575"/>
          <p14:tracePt t="49131" x="6632575" y="5616575"/>
          <p14:tracePt t="49132" x="6638925" y="5616575"/>
          <p14:tracePt t="49137" x="6664325" y="5616575"/>
          <p14:tracePt t="49143" x="6702425" y="5616575"/>
          <p14:tracePt t="49149" x="6726238" y="5616575"/>
          <p14:tracePt t="49155" x="6764338" y="5610225"/>
          <p14:tracePt t="49161" x="6796088" y="5603875"/>
          <p14:tracePt t="49167" x="6826250" y="5597525"/>
          <p14:tracePt t="49174" x="6851650" y="5584825"/>
          <p14:tracePt t="49175" x="6858000" y="5584825"/>
          <p14:tracePt t="49179" x="6877050" y="5584825"/>
          <p14:tracePt t="49185" x="6913563" y="5578475"/>
          <p14:tracePt t="49186" x="6913563" y="5572125"/>
          <p14:tracePt t="49192" x="6938963" y="5565775"/>
          <p14:tracePt t="49198" x="6958013" y="5565775"/>
          <p14:tracePt t="49198" x="6958013" y="5559425"/>
          <p14:tracePt t="49205" x="6983413" y="5553075"/>
          <p14:tracePt t="49210" x="6996113" y="5553075"/>
          <p14:tracePt t="49210" x="7000875" y="5548313"/>
          <p14:tracePt t="49216" x="7019925" y="5541963"/>
          <p14:tracePt t="49216" x="7026275" y="5541963"/>
          <p14:tracePt t="49217" x="7026275" y="5535613"/>
          <p14:tracePt t="49222" x="7045325" y="5529263"/>
          <p14:tracePt t="49222" x="7051675" y="5529263"/>
          <p14:tracePt t="49223" x="7051675" y="5522913"/>
          <p14:tracePt t="49228" x="7070725" y="5516563"/>
          <p14:tracePt t="49228" x="7077075" y="5510213"/>
          <p14:tracePt t="49234" x="7089775" y="5503863"/>
          <p14:tracePt t="49234" x="7100888" y="5497513"/>
          <p14:tracePt t="49235" x="7107238" y="5491163"/>
          <p14:tracePt t="49240" x="7119938" y="5491163"/>
          <p14:tracePt t="49241" x="7126288" y="5484813"/>
          <p14:tracePt t="49242" x="7126288" y="5478463"/>
          <p14:tracePt t="49246" x="7151688" y="5465763"/>
          <p14:tracePt t="49247" x="7151688" y="5459413"/>
          <p14:tracePt t="49248" x="7158038" y="5459413"/>
          <p14:tracePt t="49252" x="7183438" y="5441950"/>
          <p14:tracePt t="49258" x="7213600" y="5429250"/>
          <p14:tracePt t="49265" x="7239000" y="5410200"/>
          <p14:tracePt t="49265" x="7245350" y="5410200"/>
          <p14:tracePt t="49271" x="7264400" y="5391150"/>
          <p14:tracePt t="49271" x="7270750" y="5391150"/>
          <p14:tracePt t="49272" x="7277100" y="5384800"/>
          <p14:tracePt t="49277" x="7294563" y="5372100"/>
          <p14:tracePt t="49277" x="7300913" y="5372100"/>
          <p14:tracePt t="49283" x="7326313" y="5360988"/>
          <p14:tracePt t="49283" x="7332663" y="5354638"/>
          <p14:tracePt t="49289" x="7364413" y="5335588"/>
          <p14:tracePt t="49294" x="7394575" y="5316538"/>
          <p14:tracePt t="49301" x="7432675" y="5303838"/>
          <p14:tracePt t="49302" x="7439025" y="5297488"/>
          <p14:tracePt t="49307" x="7458075" y="5284788"/>
          <p14:tracePt t="49308" x="7477125" y="5278438"/>
          <p14:tracePt t="49313" x="7500938" y="5267325"/>
          <p14:tracePt t="49313" x="7507288" y="5260975"/>
          <p14:tracePt t="49319" x="7539038" y="5248275"/>
          <p14:tracePt t="49319" x="7539038" y="5241925"/>
          <p14:tracePt t="49325" x="7564438" y="5229225"/>
          <p14:tracePt t="49325" x="7570788" y="5222875"/>
          <p14:tracePt t="49326" x="7575550" y="5222875"/>
          <p14:tracePt t="49331" x="7594600" y="5216525"/>
          <p14:tracePt t="49337" x="7626350" y="5197475"/>
          <p14:tracePt t="49338" x="7632700" y="5197475"/>
          <p14:tracePt t="49338" x="7632700" y="5191125"/>
          <p14:tracePt t="49343" x="7658100" y="5180013"/>
          <p14:tracePt t="49349" x="7688263" y="5160963"/>
          <p14:tracePt t="49355" x="7713663" y="5148263"/>
          <p14:tracePt t="49356" x="7726363" y="5141913"/>
          <p14:tracePt t="49361" x="7758113" y="5129213"/>
          <p14:tracePt t="49367" x="7794625" y="5110163"/>
          <p14:tracePt t="49373" x="7826375" y="5092700"/>
          <p14:tracePt t="49380" x="7858125" y="5080000"/>
          <p14:tracePt t="49380" x="7862888" y="5073650"/>
          <p14:tracePt t="49386" x="7881938" y="5060950"/>
          <p14:tracePt t="49387" x="7888288" y="5060950"/>
          <p14:tracePt t="49391" x="7907338" y="5054600"/>
          <p14:tracePt t="49398" x="7945438" y="5035550"/>
          <p14:tracePt t="49404" x="7975600" y="5029200"/>
          <p14:tracePt t="49405" x="7981950" y="5022850"/>
          <p14:tracePt t="49410" x="8020050" y="5010150"/>
          <p14:tracePt t="49416" x="8045450" y="5005388"/>
          <p14:tracePt t="49417" x="8050213" y="5005388"/>
          <p14:tracePt t="49422" x="8069263" y="4999038"/>
          <p14:tracePt t="49422" x="8075613" y="4992688"/>
          <p14:tracePt t="49423" x="8088313" y="4992688"/>
          <p14:tracePt t="49428" x="8107363" y="4986338"/>
          <p14:tracePt t="49429" x="8113713" y="4986338"/>
          <p14:tracePt t="49429" x="8120063" y="4986338"/>
          <p14:tracePt t="49434" x="8139113" y="4979988"/>
          <p14:tracePt t="49435" x="8143875" y="4979988"/>
          <p14:tracePt t="49435" x="8150225" y="4979988"/>
          <p14:tracePt t="49436" x="8156575" y="4979988"/>
          <p14:tracePt t="49441" x="8175625" y="4973638"/>
          <p14:tracePt t="49446" x="8194675" y="4967288"/>
          <p14:tracePt t="49447" x="8201025" y="4967288"/>
          <p14:tracePt t="49452" x="8226425" y="4960938"/>
          <p14:tracePt t="49458" x="8250238" y="4960938"/>
          <p14:tracePt t="49459" x="8250238" y="4954588"/>
          <p14:tracePt t="49459" x="8256588" y="4954588"/>
          <p14:tracePt t="49464" x="8281988" y="4954588"/>
          <p14:tracePt t="49471" x="8307388" y="4948238"/>
          <p14:tracePt t="49471" x="8313738" y="4948238"/>
          <p14:tracePt t="49476" x="8332788" y="4941888"/>
          <p14:tracePt t="49482" x="8369300" y="4935538"/>
          <p14:tracePt t="49483" x="8375650" y="4935538"/>
          <p14:tracePt t="49484" x="8382000" y="4935538"/>
          <p14:tracePt t="49488" x="8401050" y="4929188"/>
          <p14:tracePt t="49489" x="8407400" y="4929188"/>
          <p14:tracePt t="49495" x="8431213" y="4922838"/>
          <p14:tracePt t="49495" x="8437563" y="4922838"/>
          <p14:tracePt t="49501" x="8469313" y="4918075"/>
          <p14:tracePt t="49501" x="8482013" y="4911725"/>
          <p14:tracePt t="49507" x="8513763" y="4905375"/>
          <p14:tracePt t="49508" x="8520113" y="4905375"/>
          <p14:tracePt t="49513" x="8556625" y="4899025"/>
          <p14:tracePt t="49519" x="8588375" y="4899025"/>
          <p14:tracePt t="49520" x="8594725" y="4899025"/>
          <p14:tracePt t="49525" x="8631238" y="4886325"/>
          <p14:tracePt t="49526" x="8643938" y="4886325"/>
          <p14:tracePt t="49532" x="8682038" y="4879975"/>
          <p14:tracePt t="49533" x="8694738" y="4873625"/>
          <p14:tracePt t="49537" x="8707438" y="4873625"/>
          <p14:tracePt t="49538" x="8718550" y="4873625"/>
          <p14:tracePt t="49549" x="8775700" y="4860925"/>
          <p14:tracePt t="49555" x="8812213" y="4854575"/>
          <p14:tracePt t="49556" x="8812213" y="4848225"/>
          <p14:tracePt t="49561" x="8843963" y="4841875"/>
          <p14:tracePt t="49562" x="8850313" y="4835525"/>
          <p14:tracePt t="49567" x="8875713" y="4829175"/>
          <p14:tracePt t="49568" x="8882063" y="4829175"/>
          <p14:tracePt t="49573" x="8912225" y="4818063"/>
          <p14:tracePt t="49580" x="8943975" y="4799013"/>
          <p14:tracePt t="49580" x="8950325" y="4799013"/>
          <p14:tracePt t="49585" x="8969375" y="4786313"/>
          <p14:tracePt t="49586" x="8975725" y="4786313"/>
          <p14:tracePt t="49591" x="8994775" y="4773613"/>
          <p14:tracePt t="49598" x="9024938" y="4754563"/>
          <p14:tracePt t="49599" x="9031288" y="4754563"/>
          <p14:tracePt t="49604" x="9043988" y="4741863"/>
          <p14:tracePt t="49616" x="9082088" y="4699000"/>
          <p14:tracePt t="49622" x="9105900" y="4673600"/>
          <p14:tracePt t="49622" x="9112250" y="4667250"/>
          <p14:tracePt t="49628" x="9131300" y="4637088"/>
          <p14:tracePt t="49634" x="9150350" y="4605338"/>
          <p14:tracePt t="49634" x="9156700" y="4598988"/>
          <p14:tracePt t="49635" x="9156700" y="4592638"/>
          <p14:tracePt t="49640" x="9169400" y="4560888"/>
          <p14:tracePt t="49641" x="9169400" y="4556125"/>
          <p14:tracePt t="49642" x="9169400" y="4549775"/>
          <p14:tracePt t="49646" x="9182100" y="4518025"/>
          <p14:tracePt t="49647" x="9182100" y="4511675"/>
          <p14:tracePt t="49652" x="9193213" y="4467225"/>
          <p14:tracePt t="49653" x="9193213" y="4462463"/>
          <p14:tracePt t="49659" x="9199563" y="4411663"/>
          <p14:tracePt t="49659" x="9205913" y="4392613"/>
          <p14:tracePt t="49664" x="9212263" y="4343400"/>
          <p14:tracePt t="49665" x="9212263" y="4330700"/>
          <p14:tracePt t="49670" x="9218613" y="4262438"/>
          <p14:tracePt t="49671" x="9218613" y="4256088"/>
          <p14:tracePt t="49672" x="9218613" y="4243388"/>
          <p14:tracePt t="49676" x="9218613" y="4198938"/>
          <p14:tracePt t="49682" x="9218613" y="4130675"/>
          <p14:tracePt t="49683" x="9218613" y="4124325"/>
          <p14:tracePt t="49688" x="9205913" y="4068763"/>
          <p14:tracePt t="49694" x="9188450" y="3987800"/>
          <p14:tracePt t="49695" x="9188450" y="3975100"/>
          <p14:tracePt t="49700" x="9169400" y="3919538"/>
          <p14:tracePt t="49701" x="9163050" y="3913188"/>
          <p14:tracePt t="49707" x="9144000" y="3875088"/>
          <p14:tracePt t="49708" x="9137650" y="3856038"/>
          <p14:tracePt t="49713" x="9112250" y="3813175"/>
          <p14:tracePt t="49713" x="9105900" y="3800475"/>
          <p14:tracePt t="49725" x="9056688" y="3719513"/>
          <p14:tracePt t="49731" x="9018588" y="3681413"/>
          <p14:tracePt t="49732" x="9012238" y="3675063"/>
          <p14:tracePt t="49737" x="8988425" y="3651250"/>
          <p14:tracePt t="49737" x="8982075" y="3651250"/>
          <p14:tracePt t="49738" x="8975725" y="3644900"/>
          <p14:tracePt t="49743" x="8937625" y="3613150"/>
          <p14:tracePt t="49743" x="8931275" y="3606800"/>
          <p14:tracePt t="49749" x="8901113" y="3587750"/>
          <p14:tracePt t="49749" x="8894763" y="3581400"/>
          <p14:tracePt t="49750" x="8882063" y="3575050"/>
          <p14:tracePt t="49755" x="8856663" y="3557588"/>
          <p14:tracePt t="49761" x="8794750" y="3525838"/>
          <p14:tracePt t="49762" x="8788400" y="3525838"/>
          <p14:tracePt t="49762" x="8769350" y="3519488"/>
          <p14:tracePt t="49767" x="8724900" y="3500438"/>
          <p14:tracePt t="49768" x="8718550" y="3494088"/>
          <p14:tracePt t="49769" x="8707438" y="3494088"/>
          <p14:tracePt t="49774" x="8643938" y="3470275"/>
          <p14:tracePt t="49774" x="8631238" y="3470275"/>
          <p14:tracePt t="49779" x="8569325" y="3451225"/>
          <p14:tracePt t="49780" x="8556625" y="3444875"/>
          <p14:tracePt t="49785" x="8494713" y="3438525"/>
          <p14:tracePt t="49791" x="8401050" y="3425825"/>
          <p14:tracePt t="49792" x="8388350" y="3425825"/>
          <p14:tracePt t="49797" x="8332788" y="3425825"/>
          <p14:tracePt t="49798" x="8313738" y="3425825"/>
          <p14:tracePt t="49804" x="8232775" y="3419475"/>
          <p14:tracePt t="49804" x="8213725" y="3419475"/>
          <p14:tracePt t="49810" x="8113713" y="3419475"/>
          <p14:tracePt t="49810" x="8101013" y="3419475"/>
          <p14:tracePt t="49811" x="8081963" y="3419475"/>
          <p14:tracePt t="49815" x="8020050" y="3419475"/>
          <p14:tracePt t="49816" x="8007350" y="3419475"/>
          <p14:tracePt t="49822" x="7932738" y="3419475"/>
          <p14:tracePt t="49822" x="7920038" y="3419475"/>
          <p14:tracePt t="49823" x="7900988" y="3419475"/>
          <p14:tracePt t="49828" x="7839075" y="3419475"/>
          <p14:tracePt t="49829" x="7820025" y="3419475"/>
          <p14:tracePt t="49834" x="7732713" y="3419475"/>
          <p14:tracePt t="49835" x="7720013" y="3419475"/>
          <p14:tracePt t="49835" x="7707313" y="3419475"/>
          <p14:tracePt t="49840" x="7658100" y="3425825"/>
          <p14:tracePt t="49840" x="7613650" y="3432175"/>
          <p14:tracePt t="49846" x="7526338" y="3438525"/>
          <p14:tracePt t="49852" x="7458075" y="3444875"/>
          <p14:tracePt t="49852" x="7445375" y="3444875"/>
          <p14:tracePt t="49858" x="7364413" y="3457575"/>
          <p14:tracePt t="49859" x="7351713" y="3457575"/>
          <p14:tracePt t="49864" x="7294563" y="3463925"/>
          <p14:tracePt t="49865" x="7277100" y="3463925"/>
          <p14:tracePt t="49870" x="7189788" y="3475038"/>
          <p14:tracePt t="49871" x="7177088" y="3481388"/>
          <p14:tracePt t="49876" x="7100888" y="3494088"/>
          <p14:tracePt t="49877" x="7070725" y="3494088"/>
          <p14:tracePt t="49882" x="7013575" y="3513138"/>
          <p14:tracePt t="49888" x="6951663" y="3532188"/>
          <p14:tracePt t="49889" x="6938963" y="3532188"/>
          <p14:tracePt t="49890" x="6926263" y="3538538"/>
          <p14:tracePt t="49894" x="6889750" y="3557588"/>
          <p14:tracePt t="49895" x="6864350" y="3568700"/>
          <p14:tracePt t="49900" x="6813550" y="3594100"/>
          <p14:tracePt t="49901" x="6808788" y="3606800"/>
          <p14:tracePt t="49907" x="6751638" y="3638550"/>
          <p14:tracePt t="49908" x="6745288" y="3651250"/>
          <p14:tracePt t="49908" x="6738938" y="3656013"/>
          <p14:tracePt t="49913" x="6702425" y="3687763"/>
          <p14:tracePt t="49913" x="6689725" y="3700463"/>
          <p14:tracePt t="49919" x="6645275" y="3738563"/>
          <p14:tracePt t="49919" x="6638925" y="3749675"/>
          <p14:tracePt t="49925" x="6596063" y="3794125"/>
          <p14:tracePt t="49925" x="6583363" y="3800475"/>
          <p14:tracePt t="49931" x="6551613" y="3849688"/>
          <p14:tracePt t="49931" x="6538913" y="3856038"/>
          <p14:tracePt t="49937" x="6515100" y="3900488"/>
          <p14:tracePt t="49938" x="6502400" y="3919538"/>
          <p14:tracePt t="49939" x="6489700" y="3930650"/>
          <p14:tracePt t="49940" x="6489700" y="3937000"/>
          <p14:tracePt t="49943" x="6477000" y="3943350"/>
          <p14:tracePt t="49943" x="6470650" y="3962400"/>
          <p14:tracePt t="49949" x="6432550" y="4030663"/>
          <p14:tracePt t="49949" x="6421438" y="4037013"/>
          <p14:tracePt t="49955" x="6402388" y="4087813"/>
          <p14:tracePt t="49955" x="6396038" y="4100513"/>
          <p14:tracePt t="49961" x="6370638" y="4156075"/>
          <p14:tracePt t="49962" x="6370638" y="4168775"/>
          <p14:tracePt t="49962" x="6370638" y="4175125"/>
          <p14:tracePt t="49967" x="6357938" y="4217988"/>
          <p14:tracePt t="49968" x="6357938" y="4224338"/>
          <p14:tracePt t="49973" x="6345238" y="4292600"/>
          <p14:tracePt t="49979" x="6345238" y="4343400"/>
          <p14:tracePt t="49980" x="6345238" y="4356100"/>
          <p14:tracePt t="49985" x="6345238" y="4411663"/>
          <p14:tracePt t="49986" x="6345238" y="4424363"/>
          <p14:tracePt t="49987" x="6345238" y="4437063"/>
          <p14:tracePt t="49991" x="6364288" y="4505325"/>
          <p14:tracePt t="49997" x="6383338" y="4586288"/>
          <p14:tracePt t="50003" x="6415088" y="4667250"/>
          <p14:tracePt t="50009" x="6438900" y="4730750"/>
          <p14:tracePt t="50015" x="6483350" y="4818063"/>
          <p14:tracePt t="50016" x="6489700" y="4829175"/>
          <p14:tracePt t="50022" x="6515100" y="4879975"/>
          <p14:tracePt t="50023" x="6526213" y="4892675"/>
          <p14:tracePt t="50023" x="6526213" y="4899025"/>
          <p14:tracePt t="50028" x="6551613" y="4941888"/>
          <p14:tracePt t="50028" x="6564313" y="4948238"/>
          <p14:tracePt t="50029" x="6564313" y="4960938"/>
          <p14:tracePt t="50034" x="6596063" y="4999038"/>
          <p14:tracePt t="50040" x="6619875" y="5029200"/>
          <p14:tracePt t="50041" x="6632575" y="5041900"/>
          <p14:tracePt t="50041" x="6638925" y="5048250"/>
          <p14:tracePt t="50046" x="6657975" y="5060950"/>
          <p14:tracePt t="50047" x="6683375" y="5086350"/>
          <p14:tracePt t="50052" x="6726238" y="5122863"/>
          <p14:tracePt t="50053" x="6732588" y="5122863"/>
          <p14:tracePt t="50058" x="6783388" y="5154613"/>
          <p14:tracePt t="50058" x="6796088" y="5160963"/>
          <p14:tracePt t="50064" x="6851650" y="5197475"/>
          <p14:tracePt t="50070" x="6913563" y="5222875"/>
          <p14:tracePt t="50071" x="6919913" y="5229225"/>
          <p14:tracePt t="50071" x="6932613" y="5229225"/>
          <p14:tracePt t="50076" x="6977063" y="5248275"/>
          <p14:tracePt t="50077" x="6989763" y="5254625"/>
          <p14:tracePt t="50082" x="7032625" y="5267325"/>
          <p14:tracePt t="50083" x="7038975" y="5273675"/>
          <p14:tracePt t="50088" x="7096125" y="5284788"/>
          <p14:tracePt t="50089" x="7107238" y="5284788"/>
          <p14:tracePt t="50094" x="7183438" y="5297488"/>
          <p14:tracePt t="50095" x="7200900" y="5297488"/>
          <p14:tracePt t="50096" x="7207250" y="5297488"/>
          <p14:tracePt t="50100" x="7251700" y="5303838"/>
          <p14:tracePt t="50106" x="7319963" y="5303838"/>
          <p14:tracePt t="50107" x="7332663" y="5303838"/>
          <p14:tracePt t="50112" x="7381875" y="5303838"/>
          <p14:tracePt t="50118" x="7458075" y="5303838"/>
          <p14:tracePt t="50124" x="7539038" y="5303838"/>
          <p14:tracePt t="50125" x="7558088" y="5303838"/>
          <p14:tracePt t="50131" x="7645400" y="5291138"/>
          <p14:tracePt t="50131" x="7658100" y="5291138"/>
          <p14:tracePt t="50137" x="7758113" y="5273675"/>
          <p14:tracePt t="50137" x="7775575" y="5273675"/>
          <p14:tracePt t="50138" x="7788275" y="5273675"/>
          <p14:tracePt t="50143" x="7862888" y="5260975"/>
          <p14:tracePt t="50144" x="7875588" y="5254625"/>
          <p14:tracePt t="50149" x="7969250" y="5235575"/>
          <p14:tracePt t="50150" x="7988300" y="5235575"/>
          <p14:tracePt t="50155" x="8069263" y="5216525"/>
          <p14:tracePt t="50156" x="8081963" y="5216525"/>
          <p14:tracePt t="50161" x="8156575" y="5197475"/>
          <p14:tracePt t="50162" x="8175625" y="5197475"/>
          <p14:tracePt t="50162" x="8188325" y="5186363"/>
          <p14:tracePt t="50167" x="8239125" y="5180013"/>
          <p14:tracePt t="50168" x="8250238" y="5167313"/>
          <p14:tracePt t="50168" x="8281988" y="5160963"/>
          <p14:tracePt t="50174" x="8375650" y="5129213"/>
          <p14:tracePt t="50174" x="8388350" y="5129213"/>
          <p14:tracePt t="50179" x="8437563" y="5116513"/>
          <p14:tracePt t="50180" x="8450263" y="5103813"/>
          <p14:tracePt t="50185" x="8513763" y="5080000"/>
          <p14:tracePt t="50186" x="8524875" y="5080000"/>
          <p14:tracePt t="50191" x="8582025" y="5041900"/>
          <p14:tracePt t="50192" x="8588375" y="5035550"/>
          <p14:tracePt t="50197" x="8637588" y="5005388"/>
          <p14:tracePt t="50203" x="8694738" y="4960938"/>
          <p14:tracePt t="50204" x="8707438" y="4948238"/>
          <p14:tracePt t="50209" x="8737600" y="4911725"/>
          <p14:tracePt t="50210" x="8743950" y="4905375"/>
          <p14:tracePt t="50215" x="8782050" y="4867275"/>
          <p14:tracePt t="50216" x="8788400" y="4860925"/>
          <p14:tracePt t="50223" x="8818563" y="4829175"/>
          <p14:tracePt t="50223" x="8818563" y="4811713"/>
          <p14:tracePt t="50228" x="8837613" y="4792663"/>
          <p14:tracePt t="50228" x="8837613" y="4786313"/>
          <p14:tracePt t="50229" x="8843963" y="4779963"/>
          <p14:tracePt t="50240" x="8888413" y="4705350"/>
          <p14:tracePt t="50240" x="8894763" y="4705350"/>
          <p14:tracePt t="50241" x="8894763" y="4699000"/>
          <p14:tracePt t="50246" x="8905875" y="4673600"/>
          <p14:tracePt t="50246" x="8918575" y="4660900"/>
          <p14:tracePt t="50252" x="8931275" y="4630738"/>
          <p14:tracePt t="50253" x="8937625" y="4618038"/>
          <p14:tracePt t="50253" x="8943975" y="4605338"/>
          <p14:tracePt t="50258" x="8956675" y="4579938"/>
          <p14:tracePt t="50259" x="8956675" y="4567238"/>
          <p14:tracePt t="50264" x="8969375" y="4537075"/>
          <p14:tracePt t="50264" x="8969375" y="4530725"/>
          <p14:tracePt t="50270" x="8982075" y="4486275"/>
          <p14:tracePt t="50271" x="8982075" y="4479925"/>
          <p14:tracePt t="50276" x="8994775" y="4437063"/>
          <p14:tracePt t="50276" x="8994775" y="4430713"/>
          <p14:tracePt t="50277" x="8994775" y="4418013"/>
          <p14:tracePt t="50282" x="9001125" y="4392613"/>
          <p14:tracePt t="50283" x="9005888" y="4368800"/>
          <p14:tracePt t="50283" x="9005888" y="4362450"/>
          <p14:tracePt t="50288" x="9005888" y="4311650"/>
          <p14:tracePt t="50289" x="9005888" y="4298950"/>
          <p14:tracePt t="50294" x="9012238" y="4268788"/>
          <p14:tracePt t="50295" x="9012238" y="4256088"/>
          <p14:tracePt t="50301" x="9012238" y="4198938"/>
          <p14:tracePt t="50306" x="9012238" y="4149725"/>
          <p14:tracePt t="50312" x="9012238" y="4111625"/>
          <p14:tracePt t="50318" x="9005888" y="4049713"/>
          <p14:tracePt t="50324" x="8994775" y="3987800"/>
          <p14:tracePt t="50325" x="8988425" y="3981450"/>
          <p14:tracePt t="50330" x="8982075" y="3937000"/>
          <p14:tracePt t="50331" x="8982075" y="3930650"/>
          <p14:tracePt t="50337" x="8969375" y="3887788"/>
          <p14:tracePt t="50338" x="8963025" y="3881438"/>
          <p14:tracePt t="50343" x="8950325" y="3843338"/>
          <p14:tracePt t="50343" x="8950325" y="3832225"/>
          <p14:tracePt t="50349" x="8924925" y="3794125"/>
          <p14:tracePt t="50350" x="8924925" y="3781425"/>
          <p14:tracePt t="50355" x="8912225" y="3744913"/>
          <p14:tracePt t="50356" x="8905875" y="3738563"/>
          <p14:tracePt t="50361" x="8875713" y="3681413"/>
          <p14:tracePt t="50367" x="8837613" y="3619500"/>
          <p14:tracePt t="50373" x="8794750" y="3551238"/>
          <p14:tracePt t="50373" x="8788400" y="3538538"/>
          <p14:tracePt t="50374" x="8782050" y="3532188"/>
          <p14:tracePt t="50379" x="8743950" y="3494088"/>
          <p14:tracePt t="50379" x="8737600" y="3487738"/>
          <p14:tracePt t="50380" x="8731250" y="3475038"/>
          <p14:tracePt t="50385" x="8707438" y="3451225"/>
          <p14:tracePt t="50385" x="8701088" y="3438525"/>
          <p14:tracePt t="50386" x="8688388" y="3432175"/>
          <p14:tracePt t="50391" x="8650288" y="3394075"/>
          <p14:tracePt t="50392" x="8643938" y="3387725"/>
          <p14:tracePt t="50397" x="8601075" y="3344863"/>
          <p14:tracePt t="50398" x="8588375" y="3332163"/>
          <p14:tracePt t="50403" x="8531225" y="3289300"/>
          <p14:tracePt t="50404" x="8520113" y="3276600"/>
          <p14:tracePt t="50409" x="8456613" y="3232150"/>
          <p14:tracePt t="50410" x="8450263" y="3225800"/>
          <p14:tracePt t="50415" x="8388350" y="3189288"/>
          <p14:tracePt t="50416" x="8382000" y="3182938"/>
          <p14:tracePt t="50421" x="8337550" y="3157538"/>
          <p14:tracePt t="50422" x="8332788" y="3151188"/>
          <p14:tracePt t="50423" x="8320088" y="3151188"/>
          <p14:tracePt t="50424" x="8307388" y="3144838"/>
          <p14:tracePt t="50427" x="8294688" y="3138488"/>
          <p14:tracePt t="50434" x="8220075" y="3108325"/>
          <p14:tracePt t="50434" x="8213725" y="3101975"/>
          <p14:tracePt t="50435" x="8207375" y="3101975"/>
          <p14:tracePt t="50440" x="8175625" y="3089275"/>
          <p14:tracePt t="50441" x="8162925" y="3089275"/>
          <p14:tracePt t="50446" x="8126413" y="3076575"/>
          <p14:tracePt t="50452" x="8088313" y="3070225"/>
          <p14:tracePt t="50452" x="8081963" y="3063875"/>
          <p14:tracePt t="50458" x="8032750" y="3057525"/>
          <p14:tracePt t="50459" x="8020050" y="3057525"/>
          <p14:tracePt t="50464" x="7975600" y="3051175"/>
          <p14:tracePt t="50465" x="7969250" y="3051175"/>
          <p14:tracePt t="50470" x="7913688" y="3038475"/>
          <p14:tracePt t="50471" x="7900988" y="3038475"/>
          <p14:tracePt t="50476" x="7862888" y="3038475"/>
          <p14:tracePt t="50476" x="7851775" y="3038475"/>
          <p14:tracePt t="50482" x="7800975" y="3038475"/>
          <p14:tracePt t="50483" x="7794625" y="3038475"/>
          <p14:tracePt t="50483" x="7781925" y="3038475"/>
          <p14:tracePt t="50490" x="7726363" y="3038475"/>
          <p14:tracePt t="50491" x="7713663" y="3038475"/>
          <p14:tracePt t="50494" x="7681913" y="3038475"/>
          <p14:tracePt t="50495" x="7675563" y="3044825"/>
          <p14:tracePt t="50506" x="7570788" y="3063875"/>
          <p14:tracePt t="50507" x="7564438" y="3070225"/>
          <p14:tracePt t="50508" x="7551738" y="3070225"/>
          <p14:tracePt t="50512" x="7500938" y="3089275"/>
          <p14:tracePt t="50513" x="7494588" y="3089275"/>
          <p14:tracePt t="50519" x="7432675" y="3113088"/>
          <p14:tracePt t="50519" x="7426325" y="3119438"/>
          <p14:tracePt t="50524" x="7370763" y="3138488"/>
          <p14:tracePt t="50530" x="7307263" y="3170238"/>
          <p14:tracePt t="50531" x="7300913" y="3176588"/>
          <p14:tracePt t="50536" x="7251700" y="3201988"/>
          <p14:tracePt t="50537" x="7232650" y="3213100"/>
          <p14:tracePt t="50543" x="7183438" y="3232150"/>
          <p14:tracePt t="50543" x="7170738" y="3244850"/>
          <p14:tracePt t="50549" x="7126288" y="3263900"/>
          <p14:tracePt t="50550" x="7119938" y="3270250"/>
          <p14:tracePt t="50554" x="7083425" y="3282950"/>
          <p14:tracePt t="50555" x="7070725" y="3294063"/>
          <p14:tracePt t="50561" x="7026275" y="3319463"/>
          <p14:tracePt t="50562" x="7019925" y="3319463"/>
          <p14:tracePt t="50567" x="6983413" y="3344863"/>
          <p14:tracePt t="50568" x="6970713" y="3351213"/>
          <p14:tracePt t="50568" x="6970713" y="3357563"/>
          <p14:tracePt t="50573" x="6938963" y="3376613"/>
          <p14:tracePt t="50574" x="6932613" y="3382963"/>
          <p14:tracePt t="50579" x="6896100" y="3406775"/>
          <p14:tracePt t="50585" x="6864350" y="3438525"/>
          <p14:tracePt t="50586" x="6851650" y="3444875"/>
          <p14:tracePt t="50586" x="6851650" y="3451225"/>
          <p14:tracePt t="50591" x="6819900" y="3475038"/>
          <p14:tracePt t="50592" x="6813550" y="3481388"/>
          <p14:tracePt t="50592" x="6808788" y="3487738"/>
          <p14:tracePt t="50597" x="6783388" y="3513138"/>
          <p14:tracePt t="50598" x="6777038" y="3519488"/>
          <p14:tracePt t="50603" x="6745288" y="3563938"/>
          <p14:tracePt t="50604" x="6738938" y="3568700"/>
          <p14:tracePt t="50609" x="6715125" y="3613150"/>
          <p14:tracePt t="50610" x="6702425" y="3619500"/>
          <p14:tracePt t="50611" x="6702425" y="3632200"/>
          <p14:tracePt t="50615" x="6670675" y="3675063"/>
          <p14:tracePt t="50621" x="6645275" y="3738563"/>
          <p14:tracePt t="50627" x="6608763" y="3819525"/>
          <p14:tracePt t="50633" x="6577013" y="3894138"/>
          <p14:tracePt t="50639" x="6551613" y="3987800"/>
          <p14:tracePt t="50641" x="6545263" y="4006850"/>
          <p14:tracePt t="50641" x="6538913" y="4017963"/>
          <p14:tracePt t="50646" x="6526213" y="4068763"/>
          <p14:tracePt t="50646" x="6521450" y="4094163"/>
          <p14:tracePt t="50651" x="6508750" y="4156075"/>
          <p14:tracePt t="50652" x="6508750" y="4175125"/>
          <p14:tracePt t="50658" x="6502400" y="4249738"/>
          <p14:tracePt t="50659" x="6502400" y="4256088"/>
          <p14:tracePt t="50663" x="6502400" y="4318000"/>
          <p14:tracePt t="50664" x="6502400" y="4349750"/>
          <p14:tracePt t="50670" x="6502400" y="4411663"/>
          <p14:tracePt t="50671" x="6502400" y="4418013"/>
          <p14:tracePt t="50671" x="6502400" y="4437063"/>
          <p14:tracePt t="50676" x="6508750" y="4498975"/>
          <p14:tracePt t="50682" x="6515100" y="4543425"/>
          <p14:tracePt t="50682" x="6521450" y="4556125"/>
          <p14:tracePt t="50683" x="6526213" y="4560888"/>
          <p14:tracePt t="50688" x="6545263" y="4618038"/>
          <p14:tracePt t="50688" x="6545263" y="4630738"/>
          <p14:tracePt t="50694" x="6564313" y="4667250"/>
          <p14:tracePt t="50694" x="6570663" y="4679950"/>
          <p14:tracePt t="50695" x="6577013" y="4686300"/>
          <p14:tracePt t="50700" x="6589713" y="4711700"/>
          <p14:tracePt t="50701" x="6602413" y="4730750"/>
          <p14:tracePt t="50706" x="6619875" y="4760913"/>
          <p14:tracePt t="50707" x="6632575" y="4779963"/>
          <p14:tracePt t="50712" x="6645275" y="4805363"/>
          <p14:tracePt t="50713" x="6651625" y="4811713"/>
          <p14:tracePt t="50718" x="6670675" y="4835525"/>
          <p14:tracePt t="50719" x="6677025" y="4841875"/>
          <p14:tracePt t="50724" x="6702425" y="4873625"/>
          <p14:tracePt t="50730" x="6738938" y="4911725"/>
          <p14:tracePt t="50731" x="6745288" y="4918075"/>
          <p14:tracePt t="50737" x="6764338" y="4941888"/>
          <p14:tracePt t="50737" x="6770688" y="4941888"/>
          <p14:tracePt t="50738" x="6777038" y="4948238"/>
          <p14:tracePt t="50742" x="6796088" y="4960938"/>
          <p14:tracePt t="50743" x="6796088" y="4973638"/>
          <p14:tracePt t="50744" x="6813550" y="4973638"/>
          <p14:tracePt t="50748" x="6832600" y="4992688"/>
          <p14:tracePt t="50749" x="6858000" y="5010150"/>
          <p14:tracePt t="50754" x="6883400" y="5029200"/>
          <p14:tracePt t="50755" x="6896100" y="5035550"/>
          <p14:tracePt t="50756" x="6902450" y="5041900"/>
          <p14:tracePt t="50761" x="6945313" y="5067300"/>
          <p14:tracePt t="50762" x="6951663" y="5073650"/>
          <p14:tracePt t="50762" x="6958013" y="5080000"/>
          <p14:tracePt t="50767" x="7013575" y="5110163"/>
          <p14:tracePt t="50768" x="7019925" y="5110163"/>
          <p14:tracePt t="50768" x="7026275" y="5116513"/>
          <p14:tracePt t="50773" x="7058025" y="5129213"/>
          <p14:tracePt t="50773" x="7070725" y="5135563"/>
          <p14:tracePt t="50774" x="7089775" y="5148263"/>
          <p14:tracePt t="50779" x="7138988" y="5167313"/>
          <p14:tracePt t="50779" x="7151688" y="5167313"/>
          <p14:tracePt t="50780" x="7158038" y="5173663"/>
          <p14:tracePt t="50785" x="7207250" y="5191125"/>
          <p14:tracePt t="50785" x="7213600" y="5191125"/>
          <p14:tracePt t="50791" x="7277100" y="5210175"/>
          <p14:tracePt t="50791" x="7283450" y="5210175"/>
          <p14:tracePt t="50792" x="7294563" y="5210175"/>
          <p14:tracePt t="50797" x="7332663" y="5222875"/>
          <p14:tracePt t="50798" x="7345363" y="5222875"/>
          <p14:tracePt t="50798" x="7358063" y="5229225"/>
          <p14:tracePt t="50799" x="7364413" y="5229225"/>
          <p14:tracePt t="50804" x="7394575" y="5229225"/>
          <p14:tracePt t="50804" x="7413625" y="5235575"/>
          <p14:tracePt t="50805" x="7426325" y="5235575"/>
          <p14:tracePt t="50809" x="7458075" y="5241925"/>
          <p14:tracePt t="50810" x="7464425" y="5241925"/>
          <p14:tracePt t="50810" x="7477125" y="5241925"/>
          <p14:tracePt t="50815" x="7500938" y="5241925"/>
          <p14:tracePt t="50816" x="7526338" y="5241925"/>
          <p14:tracePt t="50821" x="7575550" y="5241925"/>
          <p14:tracePt t="50822" x="7581900" y="5241925"/>
          <p14:tracePt t="50827" x="7639050" y="5241925"/>
          <p14:tracePt t="50833" x="7681913" y="5235575"/>
          <p14:tracePt t="50839" x="7726363" y="5222875"/>
          <p14:tracePt t="50840" x="7732713" y="5222875"/>
          <p14:tracePt t="50846" x="7769225" y="5216525"/>
          <p14:tracePt t="50847" x="7769225" y="5210175"/>
          <p14:tracePt t="50852" x="7807325" y="5191125"/>
          <p14:tracePt t="50852" x="7813675" y="5191125"/>
          <p14:tracePt t="50853" x="7826375" y="5191125"/>
          <p14:tracePt t="50858" x="7845425" y="5180013"/>
          <p14:tracePt t="50858" x="7858125" y="5173663"/>
          <p14:tracePt t="50864" x="7900988" y="5148263"/>
          <p14:tracePt t="50865" x="7900988" y="5141913"/>
          <p14:tracePt t="50870" x="7932738" y="5129213"/>
          <p14:tracePt t="50870" x="7939088" y="5122863"/>
          <p14:tracePt t="50871" x="7945438" y="5122863"/>
          <p14:tracePt t="50882" x="8020050" y="5073650"/>
          <p14:tracePt t="50883" x="8032750" y="5060950"/>
          <p14:tracePt t="50888" x="8069263" y="5035550"/>
          <p14:tracePt t="50889" x="8075613" y="5029200"/>
          <p14:tracePt t="50894" x="8107363" y="5010150"/>
          <p14:tracePt t="50900" x="8162925" y="4960938"/>
          <p14:tracePt t="50900" x="8175625" y="4960938"/>
          <p14:tracePt t="50906" x="8207375" y="4929188"/>
          <p14:tracePt t="50907" x="8213725" y="4918075"/>
          <p14:tracePt t="50907" x="8226425" y="4918075"/>
          <p14:tracePt t="50908" x="8226425" y="4905375"/>
          <p14:tracePt t="50912" x="8250238" y="4892675"/>
          <p14:tracePt t="50912" x="8256588" y="4886325"/>
          <p14:tracePt t="50913" x="8262938" y="4879975"/>
          <p14:tracePt t="50918" x="8281988" y="4860925"/>
          <p14:tracePt t="50924" x="8313738" y="4829175"/>
          <p14:tracePt t="50925" x="8320088" y="4824413"/>
          <p14:tracePt t="50930" x="8343900" y="4805363"/>
          <p14:tracePt t="50931" x="8343900" y="4799013"/>
          <p14:tracePt t="50936" x="8369300" y="4773613"/>
          <p14:tracePt t="50937" x="8375650" y="4767263"/>
          <p14:tracePt t="50938" x="8375650" y="4760913"/>
          <p14:tracePt t="50940" x="8382000" y="4760913"/>
          <p14:tracePt t="50940" x="8388350" y="4754563"/>
          <p14:tracePt t="50942" x="8394700" y="4748213"/>
          <p14:tracePt t="50948" x="8413750" y="4718050"/>
          <p14:tracePt t="50954" x="8437563" y="4692650"/>
          <p14:tracePt t="50955" x="8437563" y="4686300"/>
          <p14:tracePt t="50961" x="8456613" y="4660900"/>
          <p14:tracePt t="50967" x="8475663" y="4643438"/>
          <p14:tracePt t="50967" x="8482013" y="4637088"/>
          <p14:tracePt t="50973" x="8494713" y="4618038"/>
          <p14:tracePt t="50973" x="8501063" y="4618038"/>
          <p14:tracePt t="50974" x="8501063" y="4611688"/>
          <p14:tracePt t="50979" x="8507413" y="4605338"/>
          <p14:tracePt t="50979" x="8520113" y="4592638"/>
          <p14:tracePt t="50985" x="8524875" y="4586288"/>
          <p14:tracePt t="50986" x="8531225" y="4579938"/>
          <p14:tracePt t="50991" x="8556625" y="4560888"/>
          <p14:tracePt t="50997" x="8569325" y="4543425"/>
          <p14:tracePt t="50997" x="8575675" y="4543425"/>
          <p14:tracePt t="51004" x="8594725" y="4518025"/>
          <p14:tracePt t="51009" x="8601075" y="4511675"/>
          <p14:tracePt t="51021" x="8624888" y="4479925"/>
          <p14:tracePt t="51027" x="8637588" y="4467225"/>
          <p14:tracePt t="51028" x="8637588" y="4462463"/>
          <p14:tracePt t="51033" x="8643938" y="4449763"/>
          <p14:tracePt t="51039" x="8650288" y="4437063"/>
          <p14:tracePt t="51045" x="8662988" y="4424363"/>
          <p14:tracePt t="51046" x="8662988" y="4418013"/>
          <p14:tracePt t="51051" x="8669338" y="4411663"/>
          <p14:tracePt t="51057" x="8669338" y="4398963"/>
          <p14:tracePt t="51065" x="8675688" y="4386263"/>
          <p14:tracePt t="51070" x="8675688" y="4379913"/>
          <p14:tracePt t="51082" x="8682038" y="4368800"/>
          <p14:tracePt t="51088" x="8688388" y="4362450"/>
          <p14:tracePt t="51094" x="8688388" y="4356100"/>
          <p14:tracePt t="51094" x="8688388" y="4349750"/>
          <p14:tracePt t="51101" x="8688388" y="4343400"/>
          <p14:tracePt t="51107" x="8688388" y="4337050"/>
          <p14:tracePt t="51112" x="8694738" y="4337050"/>
          <p14:tracePt t="51118" x="8694738" y="4324350"/>
          <p14:tracePt t="51124" x="8694738" y="4311650"/>
          <p14:tracePt t="51130" x="8694738" y="4292600"/>
          <p14:tracePt t="51136" x="8694738" y="4275138"/>
          <p14:tracePt t="51142" x="8694738" y="4249738"/>
          <p14:tracePt t="51148" x="8694738" y="4230688"/>
          <p14:tracePt t="51154" x="8688388" y="4205288"/>
          <p14:tracePt t="51160" x="8682038" y="4181475"/>
          <p14:tracePt t="51166" x="8682038" y="4162425"/>
          <p14:tracePt t="51173" x="8669338" y="4130675"/>
          <p14:tracePt t="51178" x="8662988" y="4111625"/>
          <p14:tracePt t="51184" x="8650288" y="4087813"/>
          <p14:tracePt t="51191" x="8643938" y="4075113"/>
          <p14:tracePt t="51192" x="8637588" y="4068763"/>
          <p14:tracePt t="51197" x="8631238" y="4049713"/>
          <p14:tracePt t="51197" x="8624888" y="4043363"/>
          <p14:tracePt t="51203" x="8607425" y="4017963"/>
          <p14:tracePt t="51203" x="8607425" y="4013200"/>
          <p14:tracePt t="51209" x="8594725" y="3994150"/>
          <p14:tracePt t="51215" x="8575675" y="3968750"/>
          <p14:tracePt t="51216" x="8569325" y="3962400"/>
          <p14:tracePt t="51216" x="8562975" y="3962400"/>
          <p14:tracePt t="51221" x="8550275" y="3943350"/>
          <p14:tracePt t="51227" x="8524875" y="3913188"/>
          <p14:tracePt t="51228" x="8520113" y="3913188"/>
          <p14:tracePt t="51228" x="8520113" y="3906838"/>
          <p14:tracePt t="51233" x="8501063" y="3887788"/>
          <p14:tracePt t="51234" x="8494713" y="3881438"/>
          <p14:tracePt t="51235" x="8488363" y="3875088"/>
          <p14:tracePt t="51239" x="8469313" y="3856038"/>
          <p14:tracePt t="51240" x="8462963" y="3849688"/>
          <p14:tracePt t="51241" x="8456613" y="3843338"/>
          <p14:tracePt t="51245" x="8431213" y="3825875"/>
          <p14:tracePt t="51252" x="8388350" y="3787775"/>
          <p14:tracePt t="51253" x="8375650" y="3787775"/>
          <p14:tracePt t="51257" x="8356600" y="3768725"/>
          <p14:tracePt t="51258" x="8343900" y="3768725"/>
          <p14:tracePt t="51270" x="8281988" y="3732213"/>
          <p14:tracePt t="51270" x="8269288" y="3732213"/>
          <p14:tracePt t="51275" x="8243888" y="3713163"/>
          <p14:tracePt t="51282" x="8213725" y="3700463"/>
          <p14:tracePt t="51282" x="8201025" y="3700463"/>
          <p14:tracePt t="51287" x="8169275" y="3687763"/>
          <p14:tracePt t="51294" x="8120063" y="3675063"/>
          <p14:tracePt t="51294" x="8113713" y="3675063"/>
          <p14:tracePt t="51300" x="8069263" y="3662363"/>
          <p14:tracePt t="51300" x="8062913" y="3662363"/>
          <p14:tracePt t="51301" x="8056563" y="3662363"/>
          <p14:tracePt t="51306" x="8026400" y="3656013"/>
          <p14:tracePt t="51307" x="8013700" y="3651250"/>
          <p14:tracePt t="51313" x="7962900" y="3644900"/>
          <p14:tracePt t="51313" x="7956550" y="3644900"/>
          <p14:tracePt t="51314" x="7945438" y="3644900"/>
          <p14:tracePt t="51315" x="7939088" y="3638550"/>
          <p14:tracePt t="51318" x="7913688" y="3638550"/>
          <p14:tracePt t="51324" x="7875588" y="3632200"/>
          <p14:tracePt t="51325" x="7862888" y="3632200"/>
          <p14:tracePt t="51325" x="7858125" y="3632200"/>
          <p14:tracePt t="51330" x="7832725" y="3632200"/>
          <p14:tracePt t="51331" x="7826375" y="3632200"/>
          <p14:tracePt t="51336" x="7775575" y="3625850"/>
          <p14:tracePt t="51337" x="7762875" y="3619500"/>
          <p14:tracePt t="51338" x="7758113" y="3619500"/>
          <p14:tracePt t="51342" x="7726363" y="3613150"/>
          <p14:tracePt t="51343" x="7713663" y="3613150"/>
          <p14:tracePt t="51348" x="7669213" y="3606800"/>
          <p14:tracePt t="51355" x="7620000" y="3600450"/>
          <p14:tracePt t="51355" x="7613650" y="3594100"/>
          <p14:tracePt t="51360" x="7575550" y="3594100"/>
          <p14:tracePt t="51361" x="7570788" y="3594100"/>
          <p14:tracePt t="51362" x="7564438" y="3594100"/>
          <p14:tracePt t="51366" x="7539038" y="3587750"/>
          <p14:tracePt t="51372" x="7513638" y="3587750"/>
          <p14:tracePt t="51379" x="7488238" y="3581400"/>
          <p14:tracePt t="51385" x="7470775" y="3581400"/>
          <p14:tracePt t="51390" x="7464425" y="3581400"/>
          <p14:tracePt t="51397" x="7451725" y="3581400"/>
          <p14:tracePt t="51403" x="7445375" y="3581400"/>
          <p14:tracePt t="51409" x="7439025" y="3581400"/>
          <p14:tracePt t="51415" x="7432675" y="3581400"/>
          <p14:tracePt t="51421" x="7426325" y="3581400"/>
          <p14:tracePt t="55123" x="7432675" y="3581400"/>
          <p14:tracePt t="55124" x="7439025" y="3581400"/>
          <p14:tracePt t="55129" x="7458075" y="3581400"/>
          <p14:tracePt t="55129" x="7470775" y="3587750"/>
          <p14:tracePt t="55134" x="7507288" y="3587750"/>
          <p14:tracePt t="55135" x="7507288" y="3594100"/>
          <p14:tracePt t="55136" x="7519988" y="3600450"/>
          <p14:tracePt t="55141" x="7588250" y="3613150"/>
          <p14:tracePt t="55141" x="7607300" y="3619500"/>
          <p14:tracePt t="55142" x="7626350" y="3625850"/>
          <p14:tracePt t="55146" x="7688263" y="3644900"/>
          <p14:tracePt t="55152" x="7800975" y="3675063"/>
          <p14:tracePt t="55153" x="7807325" y="3681413"/>
          <p14:tracePt t="55159" x="7900988" y="3706813"/>
          <p14:tracePt t="55159" x="7913688" y="3719513"/>
          <p14:tracePt t="55165" x="7962900" y="3732213"/>
          <p14:tracePt t="55166" x="8013700" y="3749675"/>
          <p14:tracePt t="55170" x="8062913" y="3768725"/>
          <p14:tracePt t="55171" x="8081963" y="3775075"/>
          <p14:tracePt t="55176" x="8126413" y="3794125"/>
          <p14:tracePt t="55178" x="8139113" y="3800475"/>
          <p14:tracePt t="55178" x="8150225" y="3806825"/>
          <p14:tracePt t="55182" x="8175625" y="3819525"/>
          <p14:tracePt t="55183" x="8188325" y="3825875"/>
          <p14:tracePt t="55184" x="8201025" y="3825875"/>
          <p14:tracePt t="55189" x="8226425" y="3849688"/>
          <p14:tracePt t="55190" x="8239125" y="3849688"/>
          <p14:tracePt t="55195" x="8262938" y="3875088"/>
          <p14:tracePt t="55195" x="8275638" y="3875088"/>
          <p14:tracePt t="55201" x="8320088" y="3913188"/>
          <p14:tracePt t="55201" x="8326438" y="3919538"/>
          <p14:tracePt t="55202" x="8332788" y="3919538"/>
          <p14:tracePt t="55207" x="8356600" y="3937000"/>
          <p14:tracePt t="55208" x="8362950" y="3937000"/>
          <p14:tracePt t="55213" x="8382000" y="3956050"/>
          <p14:tracePt t="55213" x="8388350" y="3962400"/>
          <p14:tracePt t="55214" x="8407400" y="3975100"/>
          <p14:tracePt t="55219" x="8426450" y="3994150"/>
          <p14:tracePt t="55219" x="8437563" y="4000500"/>
          <p14:tracePt t="55226" x="8475663" y="4024313"/>
          <p14:tracePt t="55227" x="8482013" y="4030663"/>
          <p14:tracePt t="55231" x="8513763" y="4049713"/>
          <p14:tracePt t="55232" x="8524875" y="4056063"/>
          <p14:tracePt t="55243" x="8620125" y="4117975"/>
          <p14:tracePt t="55249" x="8675688" y="4156075"/>
          <p14:tracePt t="55250" x="8688388" y="4156075"/>
          <p14:tracePt t="55255" x="8724900" y="4187825"/>
          <p14:tracePt t="55256" x="8731250" y="4194175"/>
          <p14:tracePt t="55261" x="8775700" y="4217988"/>
          <p14:tracePt t="55262" x="8788400" y="4224338"/>
          <p14:tracePt t="55263" x="8794750" y="4224338"/>
          <p14:tracePt t="55268" x="8824913" y="4249738"/>
          <p14:tracePt t="55268" x="8831263" y="4249738"/>
          <p14:tracePt t="55269" x="8843963" y="4256088"/>
          <p14:tracePt t="55270" x="8850313" y="4262438"/>
          <p14:tracePt t="55273" x="8863013" y="4275138"/>
          <p14:tracePt t="55274" x="8875713" y="4281488"/>
          <p14:tracePt t="55279" x="8905875" y="4298950"/>
          <p14:tracePt t="55280" x="8924925" y="4305300"/>
          <p14:tracePt t="55286" x="8943975" y="4318000"/>
          <p14:tracePt t="55287" x="8950325" y="4324350"/>
          <p14:tracePt t="55292" x="8988425" y="4349750"/>
          <p14:tracePt t="55292" x="8994775" y="4349750"/>
          <p14:tracePt t="55298" x="9018588" y="4368800"/>
          <p14:tracePt t="55299" x="9024938" y="4368800"/>
          <p14:tracePt t="55304" x="9043988" y="4379913"/>
          <p14:tracePt t="55304" x="9056688" y="4386263"/>
          <p14:tracePt t="55305" x="9063038" y="4386263"/>
          <p14:tracePt t="55310" x="9075738" y="4398963"/>
          <p14:tracePt t="55316" x="9105900" y="4411663"/>
          <p14:tracePt t="55316" x="9112250" y="4418013"/>
          <p14:tracePt t="55317" x="9118600" y="4424363"/>
          <p14:tracePt t="55322" x="9131300" y="4430713"/>
          <p14:tracePt t="55323" x="9137650" y="4430713"/>
          <p14:tracePt t="55328" x="9156700" y="4443413"/>
          <p14:tracePt t="55329" x="9163050" y="4449763"/>
          <p14:tracePt t="55334" x="9182100" y="4456113"/>
          <p14:tracePt t="55340" x="9212263" y="4467225"/>
          <p14:tracePt t="55341" x="9212263" y="4473575"/>
          <p14:tracePt t="55347" x="9237663" y="4486275"/>
          <p14:tracePt t="55352" x="9256713" y="4492625"/>
          <p14:tracePt t="55353" x="9263063" y="4498975"/>
          <p14:tracePt t="55354" x="9269413" y="4505325"/>
          <p14:tracePt t="55364" x="9337675" y="4537075"/>
          <p14:tracePt t="55371" x="9375775" y="4556125"/>
          <p14:tracePt t="55371" x="9382125" y="4556125"/>
          <p14:tracePt t="55376" x="9405938" y="4567238"/>
          <p14:tracePt t="55378" x="9412288" y="4573588"/>
          <p14:tracePt t="55378" x="9424988" y="4579938"/>
          <p14:tracePt t="55382" x="9456738" y="4592638"/>
          <p14:tracePt t="55383" x="9475788" y="4605338"/>
          <p14:tracePt t="55384" x="9480550" y="4605338"/>
          <p14:tracePt t="55388" x="9525000" y="4630738"/>
          <p14:tracePt t="55389" x="9550400" y="4643438"/>
          <p14:tracePt t="55395" x="9612313" y="4673600"/>
          <p14:tracePt t="55401" x="9667875" y="4705350"/>
          <p14:tracePt t="55401" x="9680575" y="4705350"/>
          <p14:tracePt t="55402" x="9686925" y="4705350"/>
          <p14:tracePt t="55407" x="9731375" y="4730750"/>
          <p14:tracePt t="55408" x="9737725" y="4737100"/>
          <p14:tracePt t="55409" x="9750425" y="4737100"/>
          <p14:tracePt t="55413" x="9799638" y="4760913"/>
          <p14:tracePt t="55413" x="9812338" y="4767263"/>
          <p14:tracePt t="55414" x="9818688" y="4767263"/>
          <p14:tracePt t="55419" x="9850438" y="4786313"/>
          <p14:tracePt t="55420" x="9867900" y="4792663"/>
          <p14:tracePt t="55425" x="9912350" y="4818063"/>
          <p14:tracePt t="55426" x="9925050" y="4824413"/>
          <p14:tracePt t="55426" x="9931400" y="4824413"/>
          <p14:tracePt t="55431" x="9961563" y="4841875"/>
          <p14:tracePt t="55432" x="9967913" y="4841875"/>
          <p14:tracePt t="55437" x="10006013" y="4860925"/>
          <p14:tracePt t="55443" x="10037763" y="4879975"/>
          <p14:tracePt t="55444" x="10044113" y="4879975"/>
          <p14:tracePt t="55449" x="10074275" y="4899025"/>
          <p14:tracePt t="55455" x="10093325" y="4911725"/>
          <p14:tracePt t="55456" x="10099675" y="4918075"/>
          <p14:tracePt t="55461" x="10112375" y="4922838"/>
          <p14:tracePt t="55467" x="10125075" y="4935538"/>
          <p14:tracePt t="55473" x="10131425" y="4941888"/>
          <p14:tracePt t="55479" x="10137775" y="4941888"/>
          <p14:tracePt t="55485" x="10137775" y="4948238"/>
          <p14:tracePt t="55491" x="10144125" y="4948238"/>
          <p14:tracePt t="55569" x="10137775" y="4948238"/>
          <p14:tracePt t="55571" x="10137775" y="4954588"/>
          <p14:tracePt t="55576" x="10131425" y="4954588"/>
          <p14:tracePt t="55582" x="10118725" y="4960938"/>
          <p14:tracePt t="55588" x="10106025" y="4960938"/>
          <p14:tracePt t="55594" x="10099675" y="4967288"/>
          <p14:tracePt t="55601" x="10086975" y="4967288"/>
          <p14:tracePt t="55607" x="10086975" y="4973638"/>
          <p14:tracePt t="55607" x="10080625" y="4973638"/>
          <p14:tracePt t="55613" x="10080625" y="4979988"/>
          <p14:tracePt t="55619" x="10074275" y="4992688"/>
          <p14:tracePt t="55626" x="10061575" y="4999038"/>
          <p14:tracePt t="55631" x="10055225" y="5010150"/>
          <p14:tracePt t="55637" x="10048875" y="5016500"/>
          <p14:tracePt t="55643" x="10048875" y="5022850"/>
          <p14:tracePt t="55644" x="10048875" y="5029200"/>
          <p14:tracePt t="55649" x="10044113" y="5035550"/>
          <p14:tracePt t="55650" x="10044113" y="5041900"/>
          <p14:tracePt t="55655" x="10037763" y="5048250"/>
          <p14:tracePt t="55661" x="10037763" y="5060950"/>
          <p14:tracePt t="55667" x="10037763" y="5073650"/>
          <p14:tracePt t="55674" x="10037763" y="5092700"/>
          <p14:tracePt t="55679" x="10037763" y="5099050"/>
          <p14:tracePt t="55680" x="10037763" y="5103813"/>
          <p14:tracePt t="55685" x="10037763" y="5116513"/>
          <p14:tracePt t="55691" x="10037763" y="5135563"/>
          <p14:tracePt t="55692" x="10037763" y="5141913"/>
          <p14:tracePt t="55698" x="10044113" y="5154613"/>
          <p14:tracePt t="55704" x="10048875" y="5173663"/>
          <p14:tracePt t="55710" x="10055225" y="5191125"/>
          <p14:tracePt t="55710" x="10061575" y="5191125"/>
          <p14:tracePt t="55716" x="10067925" y="5203825"/>
          <p14:tracePt t="55716" x="10074275" y="5203825"/>
          <p14:tracePt t="55722" x="10080625" y="5216525"/>
          <p14:tracePt t="55728" x="10086975" y="5222875"/>
          <p14:tracePt t="55728" x="10093325" y="5229225"/>
          <p14:tracePt t="55734" x="10106025" y="5235575"/>
          <p14:tracePt t="55740" x="10125075" y="5248275"/>
          <p14:tracePt t="55741" x="10125075" y="5254625"/>
          <p14:tracePt t="55746" x="10137775" y="5260975"/>
          <p14:tracePt t="55747" x="10144125" y="5267325"/>
          <p14:tracePt t="55752" x="10155238" y="5273675"/>
          <p14:tracePt t="55758" x="10180638" y="5278438"/>
          <p14:tracePt t="55764" x="10206038" y="5291138"/>
          <p14:tracePt t="55770" x="10242550" y="5310188"/>
          <p14:tracePt t="55776" x="10274300" y="5322888"/>
          <p14:tracePt t="55782" x="10306050" y="5335588"/>
          <p14:tracePt t="55789" x="10355263" y="5354638"/>
          <p14:tracePt t="55789" x="10361613" y="5354638"/>
          <p14:tracePt t="55796" x="10399713" y="5372100"/>
          <p14:tracePt t="55797" x="10406063" y="5372100"/>
          <p14:tracePt t="55800" x="10442575" y="5384800"/>
          <p14:tracePt t="55801" x="10448925" y="5384800"/>
          <p14:tracePt t="55813" x="10529888" y="5410200"/>
          <p14:tracePt t="55818" x="10574338" y="5422900"/>
          <p14:tracePt t="55825" x="10623550" y="5435600"/>
          <p14:tracePt t="55825" x="10629900" y="5441950"/>
          <p14:tracePt t="55826" x="10636250" y="5441950"/>
          <p14:tracePt t="55831" x="10674350" y="5448300"/>
          <p14:tracePt t="55831" x="10680700" y="5454650"/>
          <p14:tracePt t="55832" x="10687050" y="5454650"/>
          <p14:tracePt t="55837" x="10723563" y="5454650"/>
          <p14:tracePt t="55838" x="10729913" y="5459413"/>
          <p14:tracePt t="55838" x="10736263" y="5459413"/>
          <p14:tracePt t="55843" x="10774363" y="5472113"/>
          <p14:tracePt t="55844" x="10780713" y="5472113"/>
          <p14:tracePt t="55844" x="10787063" y="5472113"/>
          <p14:tracePt t="55849" x="10817225" y="5478463"/>
          <p14:tracePt t="55850" x="10829925" y="5478463"/>
          <p14:tracePt t="55855" x="10861675" y="5484813"/>
          <p14:tracePt t="55856" x="10868025" y="5484813"/>
          <p14:tracePt t="55861" x="10910888" y="5484813"/>
          <p14:tracePt t="55867" x="10942638" y="5491163"/>
          <p14:tracePt t="55873" x="10999788" y="5491163"/>
          <p14:tracePt t="55879" x="11036300" y="5491163"/>
          <p14:tracePt t="55885" x="11074400" y="5491163"/>
          <p14:tracePt t="55891" x="11098213" y="5491163"/>
          <p14:tracePt t="55897" x="11136313" y="5491163"/>
          <p14:tracePt t="55898" x="11142663" y="5491163"/>
          <p14:tracePt t="55903" x="11168063" y="5491163"/>
          <p14:tracePt t="55904" x="11174413" y="5491163"/>
          <p14:tracePt t="55909" x="11198225" y="5491163"/>
          <p14:tracePt t="55916" x="11217275" y="5491163"/>
          <p14:tracePt t="55916" x="11223625" y="5491163"/>
          <p14:tracePt t="55917" x="11229975" y="5491163"/>
          <p14:tracePt t="55922" x="11242675" y="5491163"/>
          <p14:tracePt t="55922" x="11249025" y="5491163"/>
          <p14:tracePt t="55928" x="11261725" y="5491163"/>
          <p14:tracePt t="55934" x="11280775" y="5491163"/>
          <p14:tracePt t="55935" x="11287125" y="5491163"/>
          <p14:tracePt t="55940" x="11304588" y="5491163"/>
          <p14:tracePt t="55946" x="11317288" y="5491163"/>
          <p14:tracePt t="55952" x="11329988" y="5491163"/>
          <p14:tracePt t="55953" x="11336338" y="5491163"/>
          <p14:tracePt t="55958" x="11342688" y="5484813"/>
          <p14:tracePt t="55959" x="11349038" y="5484813"/>
          <p14:tracePt t="55964" x="11361738" y="5472113"/>
          <p14:tracePt t="55965" x="11368088" y="5472113"/>
          <p14:tracePt t="55970" x="11380788" y="5465763"/>
          <p14:tracePt t="55976" x="11391900" y="5448300"/>
          <p14:tracePt t="55982" x="11410950" y="5435600"/>
          <p14:tracePt t="55988" x="11430000" y="5416550"/>
          <p14:tracePt t="55994" x="11449050" y="5384800"/>
          <p14:tracePt t="55995" x="11449050" y="5372100"/>
          <p14:tracePt t="56000" x="11468100" y="5354638"/>
          <p14:tracePt t="56001" x="11468100" y="5348288"/>
          <p14:tracePt t="56006" x="11479213" y="5316538"/>
          <p14:tracePt t="56007" x="11485563" y="5316538"/>
          <p14:tracePt t="56012" x="11498263" y="5278438"/>
          <p14:tracePt t="56013" x="11510963" y="5273675"/>
          <p14:tracePt t="56019" x="11523663" y="5222875"/>
          <p14:tracePt t="56025" x="11549063" y="5173663"/>
          <p14:tracePt t="56026" x="11549063" y="5167313"/>
          <p14:tracePt t="56026" x="11549063" y="5160963"/>
          <p14:tracePt t="56031" x="11568113" y="5116513"/>
          <p14:tracePt t="56031" x="11572875" y="5103813"/>
          <p14:tracePt t="56032" x="11572875" y="5092700"/>
          <p14:tracePt t="56033" x="11579225" y="5086350"/>
          <p14:tracePt t="56037" x="11591925" y="5054600"/>
          <p14:tracePt t="56037" x="11591925" y="5048250"/>
          <p14:tracePt t="56043" x="11604625" y="4992688"/>
          <p14:tracePt t="56043" x="11610975" y="4986338"/>
          <p14:tracePt t="56044" x="11617325" y="4979988"/>
          <p14:tracePt t="56050" x="11623675" y="4935538"/>
          <p14:tracePt t="56050" x="11630025" y="4922838"/>
          <p14:tracePt t="56051" x="11630025" y="4918075"/>
          <p14:tracePt t="56055" x="11636375" y="4886325"/>
          <p14:tracePt t="56056" x="11636375" y="4879975"/>
          <p14:tracePt t="56056" x="11642725" y="4867275"/>
          <p14:tracePt t="56061" x="11649075" y="4824413"/>
          <p14:tracePt t="56062" x="11655425" y="4818063"/>
          <p14:tracePt t="56067" x="11668125" y="4754563"/>
          <p14:tracePt t="56068" x="11668125" y="4748213"/>
          <p14:tracePt t="56073" x="11679238" y="4679950"/>
          <p14:tracePt t="56074" x="11679238" y="4667250"/>
          <p14:tracePt t="56079" x="11685588" y="4605338"/>
          <p14:tracePt t="56085" x="11691938" y="4537075"/>
          <p14:tracePt t="56086" x="11691938" y="4524375"/>
          <p14:tracePt t="56091" x="11691938" y="4462463"/>
          <p14:tracePt t="56092" x="11691938" y="4449763"/>
          <p14:tracePt t="56097" x="11698288" y="4386263"/>
          <p14:tracePt t="56098" x="11698288" y="4375150"/>
          <p14:tracePt t="56104" x="11698288" y="4318000"/>
          <p14:tracePt t="56104" x="11698288" y="4305300"/>
          <p14:tracePt t="56110" x="11698288" y="4256088"/>
          <p14:tracePt t="56111" x="11698288" y="4224338"/>
          <p14:tracePt t="56116" x="11698288" y="4149725"/>
          <p14:tracePt t="56116" x="11698288" y="4137025"/>
          <p14:tracePt t="56117" x="11698288" y="4124325"/>
          <p14:tracePt t="56122" x="11698288" y="4094163"/>
          <p14:tracePt t="56122" x="11698288" y="4075113"/>
          <p14:tracePt t="56123" x="11698288" y="4043363"/>
          <p14:tracePt t="56128" x="11691938" y="3994150"/>
          <p14:tracePt t="56129" x="11691938" y="3981450"/>
          <p14:tracePt t="56134" x="11685588" y="3919538"/>
          <p14:tracePt t="56134" x="11685588" y="3906838"/>
          <p14:tracePt t="56140" x="11672888" y="3843338"/>
          <p14:tracePt t="56141" x="11672888" y="3832225"/>
          <p14:tracePt t="56141" x="11672888" y="3819525"/>
          <p14:tracePt t="56142" x="11672888" y="3813175"/>
          <p14:tracePt t="56146" x="11668125" y="3775075"/>
          <p14:tracePt t="56146" x="11668125" y="3762375"/>
          <p14:tracePt t="56147" x="11668125" y="3756025"/>
          <p14:tracePt t="56152" x="11661775" y="3713163"/>
          <p14:tracePt t="56153" x="11661775" y="3706813"/>
          <p14:tracePt t="56153" x="11655425" y="3681413"/>
          <p14:tracePt t="56158" x="11649075" y="3638550"/>
          <p14:tracePt t="56164" x="11642725" y="3594100"/>
          <p14:tracePt t="56165" x="11642725" y="3581400"/>
          <p14:tracePt t="56165" x="11642725" y="3575050"/>
          <p14:tracePt t="56170" x="11636375" y="3551238"/>
          <p14:tracePt t="56171" x="11630025" y="3544888"/>
          <p14:tracePt t="56172" x="11630025" y="3538538"/>
          <p14:tracePt t="56176" x="11617325" y="3481388"/>
          <p14:tracePt t="56182" x="11610975" y="3432175"/>
          <p14:tracePt t="56183" x="11610975" y="3425825"/>
          <p14:tracePt t="56188" x="11604625" y="3394075"/>
          <p14:tracePt t="56194" x="11591925" y="3344863"/>
          <p14:tracePt t="56201" x="11579225" y="3306763"/>
          <p14:tracePt t="56201" x="11579225" y="3294063"/>
          <p14:tracePt t="56207" x="11568113" y="3263900"/>
          <p14:tracePt t="56207" x="11568113" y="3257550"/>
          <p14:tracePt t="56213" x="11549063" y="3225800"/>
          <p14:tracePt t="56213" x="11549063" y="3219450"/>
          <p14:tracePt t="56214" x="11549063" y="3206750"/>
          <p14:tracePt t="56218" x="11536363" y="3189288"/>
          <p14:tracePt t="56224" x="11517313" y="3144838"/>
          <p14:tracePt t="56225" x="11517313" y="3138488"/>
          <p14:tracePt t="56231" x="11498263" y="3108325"/>
          <p14:tracePt t="56231" x="11498263" y="3101975"/>
          <p14:tracePt t="56237" x="11485563" y="3076575"/>
          <p14:tracePt t="56238" x="11479213" y="3070225"/>
          <p14:tracePt t="56243" x="11468100" y="3044825"/>
          <p14:tracePt t="56243" x="11461750" y="3038475"/>
          <p14:tracePt t="56250" x="11449050" y="3001963"/>
          <p14:tracePt t="56250" x="11442700" y="3001963"/>
          <p14:tracePt t="56255" x="11430000" y="2982913"/>
          <p14:tracePt t="56255" x="11430000" y="2976563"/>
          <p14:tracePt t="56267" x="11398250" y="2927350"/>
          <p14:tracePt t="56273" x="11380788" y="2908300"/>
          <p14:tracePt t="56274" x="11374438" y="2895600"/>
          <p14:tracePt t="56279" x="11355388" y="2876550"/>
          <p14:tracePt t="56280" x="11355388" y="2870200"/>
          <p14:tracePt t="56285" x="11336338" y="2851150"/>
          <p14:tracePt t="56291" x="11304588" y="2820988"/>
          <p14:tracePt t="56297" x="11280775" y="2795588"/>
          <p14:tracePt t="56298" x="11274425" y="2795588"/>
          <p14:tracePt t="56303" x="11249025" y="2770188"/>
          <p14:tracePt t="56304" x="11242675" y="2763838"/>
          <p14:tracePt t="56310" x="11217275" y="2746375"/>
          <p14:tracePt t="56316" x="11187113" y="2727325"/>
          <p14:tracePt t="56317" x="11180763" y="2727325"/>
          <p14:tracePt t="56322" x="11155363" y="2708275"/>
          <p14:tracePt t="56323" x="11149013" y="2701925"/>
          <p14:tracePt t="56328" x="11123613" y="2695575"/>
          <p14:tracePt t="56328" x="11123613" y="2689225"/>
          <p14:tracePt t="56334" x="11093450" y="2676525"/>
          <p14:tracePt t="56334" x="11087100" y="2676525"/>
          <p14:tracePt t="56335" x="11080750" y="2670175"/>
          <p14:tracePt t="56340" x="11061700" y="2663825"/>
          <p14:tracePt t="56346" x="11036300" y="2659063"/>
          <p14:tracePt t="56346" x="11023600" y="2652713"/>
          <p14:tracePt t="56352" x="10987088" y="2646363"/>
          <p14:tracePt t="56358" x="10955338" y="2640013"/>
          <p14:tracePt t="56364" x="10929938" y="2633663"/>
          <p14:tracePt t="56365" x="10917238" y="2633663"/>
          <p14:tracePt t="56370" x="10893425" y="2627313"/>
          <p14:tracePt t="56376" x="10861675" y="2627313"/>
          <p14:tracePt t="56377" x="10855325" y="2627313"/>
          <p14:tracePt t="56378" x="10848975" y="2627313"/>
          <p14:tracePt t="56382" x="10823575" y="2627313"/>
          <p14:tracePt t="56388" x="10793413" y="2627313"/>
          <p14:tracePt t="56389" x="10787063" y="2627313"/>
          <p14:tracePt t="56394" x="10755313" y="2627313"/>
          <p14:tracePt t="56400" x="10717213" y="2640013"/>
          <p14:tracePt t="56406" x="10693400" y="2646363"/>
          <p14:tracePt t="56412" x="10655300" y="2663825"/>
          <p14:tracePt t="56413" x="10648950" y="2663825"/>
          <p14:tracePt t="56418" x="10623550" y="2682875"/>
          <p14:tracePt t="56419" x="10618788" y="2682875"/>
          <p14:tracePt t="56424" x="10599738" y="2695575"/>
          <p14:tracePt t="56425" x="10593388" y="2695575"/>
          <p14:tracePt t="56431" x="10567988" y="2714625"/>
          <p14:tracePt t="56432" x="10561638" y="2727325"/>
          <p14:tracePt t="56437" x="10542588" y="2740025"/>
          <p14:tracePt t="56438" x="10536238" y="2746375"/>
          <p14:tracePt t="56438" x="10525125" y="2752725"/>
          <p14:tracePt t="56443" x="10506075" y="2770188"/>
          <p14:tracePt t="56443" x="10499725" y="2776538"/>
          <p14:tracePt t="56449" x="10480675" y="2801938"/>
          <p14:tracePt t="56449" x="10467975" y="2808288"/>
          <p14:tracePt t="56455" x="10448925" y="2840038"/>
          <p14:tracePt t="56455" x="10442575" y="2840038"/>
          <p14:tracePt t="56461" x="10418763" y="2882900"/>
          <p14:tracePt t="56462" x="10412413" y="2882900"/>
          <p14:tracePt t="56467" x="10380663" y="2927350"/>
          <p14:tracePt t="56467" x="10380663" y="2938463"/>
          <p14:tracePt t="56468" x="10374313" y="2944813"/>
          <p14:tracePt t="56473" x="10361613" y="2982913"/>
          <p14:tracePt t="56474" x="10348913" y="2989263"/>
          <p14:tracePt t="56474" x="10348913" y="3001963"/>
          <p14:tracePt t="56479" x="10336213" y="3038475"/>
          <p14:tracePt t="56480" x="10331450" y="3051175"/>
          <p14:tracePt t="56485" x="10306050" y="3101975"/>
          <p14:tracePt t="56486" x="10306050" y="3113088"/>
          <p14:tracePt t="56491" x="10267950" y="3189288"/>
          <p14:tracePt t="56497" x="10248900" y="3251200"/>
          <p14:tracePt t="56503" x="10218738" y="3319463"/>
          <p14:tracePt t="56509" x="10193338" y="3382963"/>
          <p14:tracePt t="56515" x="10174288" y="3438525"/>
          <p14:tracePt t="56516" x="10167938" y="3451225"/>
          <p14:tracePt t="56522" x="10148888" y="3500438"/>
          <p14:tracePt t="56522" x="10148888" y="3513138"/>
          <p14:tracePt t="56523" x="10148888" y="3519488"/>
          <p14:tracePt t="56528" x="10131425" y="3557588"/>
          <p14:tracePt t="56528" x="10131425" y="3568700"/>
          <p14:tracePt t="56529" x="10131425" y="3575050"/>
          <p14:tracePt t="56534" x="10118725" y="3613150"/>
          <p14:tracePt t="56534" x="10112375" y="3619500"/>
          <p14:tracePt t="56539" x="10106025" y="3656013"/>
          <p14:tracePt t="56545" x="10086975" y="3725863"/>
          <p14:tracePt t="56546" x="10086975" y="3732213"/>
          <p14:tracePt t="56552" x="10080625" y="3768725"/>
          <p14:tracePt t="56552" x="10080625" y="3787775"/>
          <p14:tracePt t="56558" x="10067925" y="3843338"/>
          <p14:tracePt t="56558" x="10067925" y="3856038"/>
          <p14:tracePt t="56564" x="10061575" y="3900488"/>
          <p14:tracePt t="56565" x="10061575" y="3919538"/>
          <p14:tracePt t="56565" x="10055225" y="3925888"/>
          <p14:tracePt t="56572" x="10048875" y="3981450"/>
          <p14:tracePt t="56576" x="10048875" y="4024313"/>
          <p14:tracePt t="56577" x="10048875" y="4030663"/>
          <p14:tracePt t="56588" x="10037763" y="4143375"/>
          <p14:tracePt t="56589" x="10037763" y="4149725"/>
          <p14:tracePt t="56594" x="10031413" y="4198938"/>
          <p14:tracePt t="56595" x="10031413" y="4205288"/>
          <p14:tracePt t="56600" x="10031413" y="4268788"/>
          <p14:tracePt t="56606" x="10025063" y="4318000"/>
          <p14:tracePt t="56607" x="10025063" y="4324350"/>
          <p14:tracePt t="56612" x="10025063" y="4375150"/>
          <p14:tracePt t="56619" x="10025063" y="4430713"/>
          <p14:tracePt t="56624" x="10025063" y="4467225"/>
          <p14:tracePt t="56625" x="10025063" y="4479925"/>
          <p14:tracePt t="56630" x="10025063" y="4518025"/>
          <p14:tracePt t="56631" x="10025063" y="4524375"/>
          <p14:tracePt t="56636" x="10031413" y="4556125"/>
          <p14:tracePt t="56637" x="10031413" y="4567238"/>
          <p14:tracePt t="56643" x="10031413" y="4598988"/>
          <p14:tracePt t="56643" x="10031413" y="4605338"/>
          <p14:tracePt t="56644" x="10031413" y="4611688"/>
          <p14:tracePt t="56649" x="10037763" y="4630738"/>
          <p14:tracePt t="56649" x="10037763" y="4648200"/>
          <p14:tracePt t="56650" x="10044113" y="4660900"/>
          <p14:tracePt t="56655" x="10044113" y="4673600"/>
          <p14:tracePt t="56655" x="10044113" y="4692650"/>
          <p14:tracePt t="56661" x="10048875" y="4724400"/>
          <p14:tracePt t="56667" x="10055225" y="4760913"/>
          <p14:tracePt t="56667" x="10055225" y="4767263"/>
          <p14:tracePt t="56668" x="10055225" y="4773613"/>
          <p14:tracePt t="56673" x="10067925" y="4805363"/>
          <p14:tracePt t="56674" x="10067925" y="4811713"/>
          <p14:tracePt t="56679" x="10074275" y="4848225"/>
          <p14:tracePt t="56679" x="10080625" y="4854575"/>
          <p14:tracePt t="56685" x="10086975" y="4886325"/>
          <p14:tracePt t="56686" x="10093325" y="4892675"/>
          <p14:tracePt t="56691" x="10106025" y="4935538"/>
          <p14:tracePt t="56697" x="10125075" y="4973638"/>
          <p14:tracePt t="56703" x="10148888" y="5016500"/>
          <p14:tracePt t="56704" x="10148888" y="5029200"/>
          <p14:tracePt t="56705" x="10155238" y="5035550"/>
          <p14:tracePt t="56709" x="10167938" y="5060950"/>
          <p14:tracePt t="56715" x="10193338" y="5099050"/>
          <p14:tracePt t="56722" x="10218738" y="5135563"/>
          <p14:tracePt t="56728" x="10237788" y="5167313"/>
          <p14:tracePt t="56728" x="10242550" y="5173663"/>
          <p14:tracePt t="56733" x="10261600" y="5197475"/>
          <p14:tracePt t="56740" x="10287000" y="5222875"/>
          <p14:tracePt t="56740" x="10293350" y="5229225"/>
          <p14:tracePt t="56746" x="10312400" y="5248275"/>
          <p14:tracePt t="56746" x="10318750" y="5254625"/>
          <p14:tracePt t="56747" x="10325100" y="5254625"/>
          <p14:tracePt t="56752" x="10336213" y="5273675"/>
          <p14:tracePt t="56758" x="10367963" y="5297488"/>
          <p14:tracePt t="56759" x="10380663" y="5303838"/>
          <p14:tracePt t="56760" x="10380663" y="5310188"/>
          <p14:tracePt t="56764" x="10399713" y="5322888"/>
          <p14:tracePt t="56770" x="10429875" y="5348288"/>
          <p14:tracePt t="56770" x="10436225" y="5348288"/>
          <p14:tracePt t="56771" x="10442575" y="5348288"/>
          <p14:tracePt t="56776" x="10461625" y="5367338"/>
          <p14:tracePt t="56782" x="10493375" y="5378450"/>
          <p14:tracePt t="56783" x="10493375" y="5384800"/>
          <p14:tracePt t="56788" x="10518775" y="5397500"/>
          <p14:tracePt t="56789" x="10525125" y="5403850"/>
          <p14:tracePt t="56794" x="10548938" y="5416550"/>
          <p14:tracePt t="56800" x="10587038" y="5435600"/>
          <p14:tracePt t="56806" x="10623550" y="5454650"/>
          <p14:tracePt t="56807" x="10629900" y="5454650"/>
          <p14:tracePt t="56812" x="10661650" y="5465763"/>
          <p14:tracePt t="56818" x="10693400" y="5478463"/>
          <p14:tracePt t="56819" x="10706100" y="5484813"/>
          <p14:tracePt t="56824" x="10742613" y="5497513"/>
          <p14:tracePt t="56830" x="10780713" y="5510213"/>
          <p14:tracePt t="56831" x="10787063" y="5510213"/>
          <p14:tracePt t="56837" x="10817225" y="5522913"/>
          <p14:tracePt t="56837" x="10829925" y="5522913"/>
          <p14:tracePt t="56843" x="10868025" y="5535613"/>
          <p14:tracePt t="56849" x="10906125" y="5541963"/>
          <p14:tracePt t="56850" x="10910888" y="5541963"/>
          <p14:tracePt t="56855" x="10955338" y="5553075"/>
          <p14:tracePt t="56861" x="11004550" y="5559425"/>
          <p14:tracePt t="56867" x="11055350" y="5565775"/>
          <p14:tracePt t="56867" x="11068050" y="5565775"/>
          <p14:tracePt t="56873" x="11104563" y="5565775"/>
          <p14:tracePt t="56874" x="11110913" y="5565775"/>
          <p14:tracePt t="56879" x="11155363" y="5565775"/>
          <p14:tracePt t="56879" x="11168063" y="5565775"/>
          <p14:tracePt t="56885" x="11210925" y="5565775"/>
          <p14:tracePt t="56885" x="11217275" y="5565775"/>
          <p14:tracePt t="56891" x="11261725" y="5559425"/>
          <p14:tracePt t="56891" x="11274425" y="5559425"/>
          <p14:tracePt t="56892" x="11287125" y="5559425"/>
          <p14:tracePt t="56893" x="11291888" y="5559425"/>
          <p14:tracePt t="56894" x="11298238" y="5553075"/>
          <p14:tracePt t="56897" x="11317288" y="5548313"/>
          <p14:tracePt t="56898" x="11323638" y="5548313"/>
          <p14:tracePt t="56903" x="11368088" y="5535613"/>
          <p14:tracePt t="56904" x="11374438" y="5535613"/>
          <p14:tracePt t="56909" x="11430000" y="5510213"/>
          <p14:tracePt t="56915" x="11474450" y="5491163"/>
          <p14:tracePt t="56921" x="11523663" y="5459413"/>
          <p14:tracePt t="56922" x="11530013" y="5454650"/>
          <p14:tracePt t="56927" x="11572875" y="5429250"/>
          <p14:tracePt t="56928" x="11585575" y="5422900"/>
          <p14:tracePt t="56933" x="11623675" y="5397500"/>
          <p14:tracePt t="56941" x="11685588" y="5348288"/>
          <p14:tracePt t="56941" x="11691938" y="5341938"/>
          <p14:tracePt t="56945" x="11723688" y="5316538"/>
          <p14:tracePt t="56946" x="11736388" y="5297488"/>
          <p14:tracePt t="56951" x="11785600" y="5254625"/>
          <p14:tracePt t="56952" x="11791950" y="5248275"/>
          <p14:tracePt t="56958" x="11855450" y="5180013"/>
          <p14:tracePt t="56958" x="11866563" y="5167313"/>
          <p14:tracePt t="56964" x="11917363" y="5103813"/>
          <p14:tracePt t="56965" x="11917363" y="5099050"/>
          <p14:tracePt t="56970" x="11960225" y="5022850"/>
          <p14:tracePt t="56971" x="11972925" y="5010150"/>
          <p14:tracePt t="56976" x="12017375" y="4929188"/>
          <p14:tracePt t="56977" x="12017375" y="4918075"/>
          <p14:tracePt t="56977" x="12030075" y="4899025"/>
          <p14:tracePt t="56982" x="12053888" y="4829175"/>
          <p14:tracePt t="56982" x="12066588" y="4805363"/>
          <p14:tracePt t="56983" x="12072938" y="4786313"/>
          <p14:tracePt t="56984" x="12079288" y="4767263"/>
          <p14:tracePt t="56988" x="12098338" y="4711700"/>
          <p14:tracePt t="56994" x="12136438" y="4549775"/>
          <p14:tracePt t="56995" x="12147550" y="4530725"/>
          <p14:tracePt t="57000" x="12160250" y="4443413"/>
          <p14:tracePt t="57000" x="12172950" y="4392613"/>
          <p14:tracePt t="57001" x="12172950" y="4375150"/>
          <p14:tracePt t="57046" x="12185650" y="3500438"/>
          <p14:tracePt t="57047" x="12185650" y="3487738"/>
          <p14:tracePt t="57049" x="12185650" y="3475038"/>
          <p14:tracePt t="57054" x="12166600" y="3394075"/>
          <p14:tracePt t="57060" x="12147550" y="3313113"/>
          <p14:tracePt t="57061" x="12147550" y="3300413"/>
          <p14:tracePt t="57066" x="12130088" y="3244850"/>
          <p14:tracePt t="57067" x="12123738" y="3232150"/>
          <p14:tracePt t="57068" x="12117388" y="3213100"/>
          <p14:tracePt t="57073" x="12098338" y="3170238"/>
          <p14:tracePt t="57074" x="12098338" y="3157538"/>
          <p14:tracePt t="57074" x="12091988" y="3144838"/>
          <p14:tracePt t="57079" x="12079288" y="3119438"/>
          <p14:tracePt t="57079" x="12072938" y="3108325"/>
          <p14:tracePt t="57085" x="12042775" y="3038475"/>
          <p14:tracePt t="57085" x="12036425" y="3025775"/>
          <p14:tracePt t="57091" x="12011025" y="2976563"/>
          <p14:tracePt t="57091" x="12004675" y="2963863"/>
          <p14:tracePt t="57092" x="11998325" y="2957513"/>
          <p14:tracePt t="57097" x="11972925" y="2921000"/>
          <p14:tracePt t="57103" x="11942763" y="2870200"/>
          <p14:tracePt t="57104" x="11942763" y="2863850"/>
          <p14:tracePt t="57104" x="11936413" y="2857500"/>
          <p14:tracePt t="57105" x="11930063" y="2851150"/>
          <p14:tracePt t="57109" x="11911013" y="2827338"/>
          <p14:tracePt t="57109" x="11904663" y="2820988"/>
          <p14:tracePt t="57110" x="11904663" y="2814638"/>
          <p14:tracePt t="57115" x="11885613" y="2789238"/>
          <p14:tracePt t="57116" x="11872913" y="2776538"/>
          <p14:tracePt t="57121" x="11860213" y="2757488"/>
          <p14:tracePt t="57122" x="11849100" y="2752725"/>
          <p14:tracePt t="57127" x="11817350" y="2720975"/>
          <p14:tracePt t="57133" x="11791950" y="2695575"/>
          <p14:tracePt t="57140" x="11761788" y="2670175"/>
          <p14:tracePt t="57140" x="11755438" y="2663825"/>
          <p14:tracePt t="57141" x="11749088" y="2663825"/>
          <p14:tracePt t="57145" x="11730038" y="2652713"/>
          <p14:tracePt t="57146" x="11723688" y="2646363"/>
          <p14:tracePt t="57151" x="11698288" y="2633663"/>
          <p14:tracePt t="57152" x="11691938" y="2627313"/>
          <p14:tracePt t="57158" x="11661775" y="2608263"/>
          <p14:tracePt t="57158" x="11655425" y="2608263"/>
          <p14:tracePt t="57159" x="11649075" y="2608263"/>
          <p14:tracePt t="57163" x="11630025" y="2595563"/>
          <p14:tracePt t="57164" x="11617325" y="2589213"/>
          <p14:tracePt t="57170" x="11591925" y="2582863"/>
          <p14:tracePt t="57170" x="11585575" y="2576513"/>
          <p14:tracePt t="57176" x="11555413" y="2559050"/>
          <p14:tracePt t="57176" x="11549063" y="2559050"/>
          <p14:tracePt t="57177" x="11542713" y="2552700"/>
          <p14:tracePt t="57182" x="11517313" y="2546350"/>
          <p14:tracePt t="57182" x="11504613" y="2546350"/>
          <p14:tracePt t="57183" x="11504613" y="2540000"/>
          <p14:tracePt t="57188" x="11479213" y="2533650"/>
          <p14:tracePt t="57188" x="11468100" y="2527300"/>
          <p14:tracePt t="57189" x="11449050" y="2520950"/>
          <p14:tracePt t="57194" x="11423650" y="2514600"/>
          <p14:tracePt t="57194" x="11417300" y="2508250"/>
          <p14:tracePt t="57200" x="11374438" y="2501900"/>
          <p14:tracePt t="57242" x="11355388" y="2495550"/>
          <p14:tracePt t="57243" x="11004550" y="2414588"/>
          <p14:tracePt t="57244" x="10999788" y="2414588"/>
          <p14:tracePt t="57245" x="10987088" y="2414588"/>
          <p14:tracePt t="57248" x="10968038" y="2414588"/>
          <p14:tracePt t="57249" x="10955338" y="2414588"/>
          <p14:tracePt t="57261" x="10874375" y="2414588"/>
          <p14:tracePt t="57267" x="10836275" y="2414588"/>
          <p14:tracePt t="57267" x="10823575" y="2414588"/>
          <p14:tracePt t="57268" x="10817225" y="2420938"/>
          <p14:tracePt t="57273" x="10799763" y="2420938"/>
          <p14:tracePt t="57273" x="10780713" y="2427288"/>
          <p14:tracePt t="57279" x="10748963" y="2439988"/>
          <p14:tracePt t="57279" x="10742613" y="2439988"/>
          <p14:tracePt t="57285" x="10706100" y="2452688"/>
          <p14:tracePt t="57285" x="10699750" y="2459038"/>
          <p14:tracePt t="57291" x="10661650" y="2478088"/>
          <p14:tracePt t="57297" x="10612438" y="2501900"/>
          <p14:tracePt t="57297" x="10606088" y="2508250"/>
          <p14:tracePt t="57298" x="10593388" y="2514600"/>
          <p14:tracePt t="57303" x="10574338" y="2527300"/>
          <p14:tracePt t="57304" x="10555288" y="2533650"/>
          <p14:tracePt t="57304" x="10548938" y="2540000"/>
          <p14:tracePt t="57309" x="10525125" y="2565400"/>
          <p14:tracePt t="57309" x="10518775" y="2565400"/>
          <p14:tracePt t="57315" x="10480675" y="2589213"/>
          <p14:tracePt t="57316" x="10474325" y="2595563"/>
          <p14:tracePt t="57321" x="10442575" y="2620963"/>
          <p14:tracePt t="57321" x="10436225" y="2620963"/>
          <p14:tracePt t="57322" x="10425113" y="2633663"/>
          <p14:tracePt t="57327" x="10406063" y="2652713"/>
          <p14:tracePt t="57328" x="10399713" y="2659063"/>
          <p14:tracePt t="57333" x="10380663" y="2676525"/>
          <p14:tracePt t="57334" x="10374313" y="2682875"/>
          <p14:tracePt t="57339" x="10331450" y="2733675"/>
          <p14:tracePt t="57340" x="10318750" y="2740025"/>
          <p14:tracePt t="57345" x="10299700" y="2763838"/>
          <p14:tracePt t="57346" x="10299700" y="2770188"/>
          <p14:tracePt t="57347" x="10293350" y="2776538"/>
          <p14:tracePt t="57352" x="10267950" y="2808288"/>
          <p14:tracePt t="57352" x="10261600" y="2814638"/>
          <p14:tracePt t="57358" x="10237788" y="2851150"/>
          <p14:tracePt t="57358" x="10231438" y="2863850"/>
          <p14:tracePt t="57363" x="10206038" y="2901950"/>
          <p14:tracePt t="57364" x="10199688" y="2908300"/>
          <p14:tracePt t="57370" x="10174288" y="2951163"/>
          <p14:tracePt t="57371" x="10167938" y="2957513"/>
          <p14:tracePt t="57371" x="10161588" y="2970213"/>
          <p14:tracePt t="57376" x="10137775" y="3014663"/>
          <p14:tracePt t="57376" x="10131425" y="3025775"/>
          <p14:tracePt t="57377" x="10125075" y="3032125"/>
          <p14:tracePt t="57382" x="10106025" y="3063875"/>
          <p14:tracePt t="57382" x="10099675" y="3070225"/>
          <p14:tracePt t="57388" x="10080625" y="3113088"/>
          <p14:tracePt t="57389" x="10074275" y="3125788"/>
          <p14:tracePt t="57394" x="10055225" y="3170238"/>
          <p14:tracePt t="57394" x="10048875" y="3176588"/>
          <p14:tracePt t="57395" x="10044113" y="3182938"/>
          <p14:tracePt t="57400" x="10031413" y="3213100"/>
          <p14:tracePt t="57400" x="10025063" y="3219450"/>
          <p14:tracePt t="57401" x="10025063" y="3225800"/>
          <p14:tracePt t="57406" x="9999663" y="3270250"/>
          <p14:tracePt t="57406" x="9999663" y="3276600"/>
          <p14:tracePt t="57407" x="9993313" y="3289300"/>
          <p14:tracePt t="57412" x="9980613" y="3306763"/>
          <p14:tracePt t="57412" x="9980613" y="3313113"/>
          <p14:tracePt t="57413" x="9980613" y="3319463"/>
          <p14:tracePt t="57418" x="9961563" y="3351213"/>
          <p14:tracePt t="57419" x="9955213" y="3351213"/>
          <p14:tracePt t="57424" x="9944100" y="3387725"/>
          <p14:tracePt t="57425" x="9944100" y="3394075"/>
          <p14:tracePt t="57430" x="9931400" y="3413125"/>
          <p14:tracePt t="57431" x="9931400" y="3419475"/>
          <p14:tracePt t="57436" x="9918700" y="3444875"/>
          <p14:tracePt t="57437" x="9918700" y="3457575"/>
          <p14:tracePt t="57442" x="9906000" y="3487738"/>
          <p14:tracePt t="57443" x="9906000" y="3494088"/>
          <p14:tracePt t="57448" x="9899650" y="3525838"/>
          <p14:tracePt t="57449" x="9893300" y="3532188"/>
          <p14:tracePt t="57454" x="9886950" y="3575050"/>
          <p14:tracePt t="57460" x="9880600" y="3625850"/>
          <p14:tracePt t="57461" x="9874250" y="3638550"/>
          <p14:tracePt t="57467" x="9874250" y="3681413"/>
          <p14:tracePt t="57468" x="9874250" y="3687763"/>
          <p14:tracePt t="57473" x="9867900" y="3732213"/>
          <p14:tracePt t="57473" x="9867900" y="3738563"/>
          <p14:tracePt t="57485" x="9856788" y="3832225"/>
          <p14:tracePt t="57485" x="9856788" y="3843338"/>
          <p14:tracePt t="57486" x="9856788" y="3856038"/>
          <p14:tracePt t="57487" x="9856788" y="3862388"/>
          <p14:tracePt t="57491" x="9856788" y="3875088"/>
          <p14:tracePt t="57492" x="9850438" y="3887788"/>
          <p14:tracePt t="57497" x="9844088" y="3925888"/>
          <p14:tracePt t="57497" x="9844088" y="3930650"/>
          <p14:tracePt t="57503" x="9844088" y="3956050"/>
          <p14:tracePt t="57504" x="9844088" y="3962400"/>
          <p14:tracePt t="57509" x="9837738" y="3987800"/>
          <p14:tracePt t="57515" x="9837738" y="4006850"/>
          <p14:tracePt t="57515" x="9837738" y="4013200"/>
          <p14:tracePt t="57516" x="9837738" y="4017963"/>
          <p14:tracePt t="57521" x="9831388" y="4030663"/>
          <p14:tracePt t="57521" x="9831388" y="4037013"/>
          <p14:tracePt t="57527" x="9831388" y="4049713"/>
          <p14:tracePt t="57528" x="9831388" y="4056063"/>
          <p14:tracePt t="57535" x="9831388" y="4081463"/>
          <p14:tracePt t="57539" x="9831388" y="4087813"/>
          <p14:tracePt t="57551" x="9831388" y="4143375"/>
          <p14:tracePt t="57557" x="9831388" y="4175125"/>
          <p14:tracePt t="57563" x="9831388" y="4205288"/>
          <p14:tracePt t="57565" x="9831388" y="4211638"/>
          <p14:tracePt t="57565" x="9831388" y="4224338"/>
          <p14:tracePt t="57569" x="9831388" y="4249738"/>
          <p14:tracePt t="57575" x="9831388" y="4292600"/>
          <p14:tracePt t="57576" x="9831388" y="4305300"/>
          <p14:tracePt t="57577" x="9837738" y="4305300"/>
          <p14:tracePt t="57581" x="9837738" y="4343400"/>
          <p14:tracePt t="57582" x="9837738" y="4349750"/>
          <p14:tracePt t="57587" x="9837738" y="4386263"/>
          <p14:tracePt t="57588" x="9837738" y="4398963"/>
          <p14:tracePt t="57594" x="9844088" y="4437063"/>
          <p14:tracePt t="57594" x="9850438" y="4443413"/>
          <p14:tracePt t="57595" x="9850438" y="4449763"/>
          <p14:tracePt t="57596" x="9850438" y="4456113"/>
          <p14:tracePt t="57600" x="9850438" y="4473575"/>
          <p14:tracePt t="57600" x="9850438" y="4479925"/>
          <p14:tracePt t="57606" x="9856788" y="4524375"/>
          <p14:tracePt t="57612" x="9861550" y="4543425"/>
          <p14:tracePt t="57613" x="9861550" y="4556125"/>
          <p14:tracePt t="57618" x="9861550" y="4598988"/>
          <p14:tracePt t="57619" x="9861550" y="4605338"/>
          <p14:tracePt t="57624" x="9874250" y="4643438"/>
          <p14:tracePt t="57625" x="9874250" y="4654550"/>
          <p14:tracePt t="57625" x="9880600" y="4660900"/>
          <p14:tracePt t="57630" x="9880600" y="4699000"/>
          <p14:tracePt t="57631" x="9880600" y="4705350"/>
          <p14:tracePt t="57631" x="9880600" y="4718050"/>
          <p14:tracePt t="57636" x="9886950" y="4767263"/>
          <p14:tracePt t="57637" x="9893300" y="4773613"/>
          <p14:tracePt t="57638" x="9893300" y="4779963"/>
          <p14:tracePt t="57642" x="9899650" y="4818063"/>
          <p14:tracePt t="57643" x="9906000" y="4829175"/>
          <p14:tracePt t="57643" x="9906000" y="4841875"/>
          <p14:tracePt t="57644" x="9906000" y="4854575"/>
          <p14:tracePt t="57648" x="9912350" y="4892675"/>
          <p14:tracePt t="57655" x="9925050" y="4960938"/>
          <p14:tracePt t="57656" x="9925050" y="4979988"/>
          <p14:tracePt t="57661" x="9931400" y="5029200"/>
          <p14:tracePt t="57666" x="9944100" y="5080000"/>
          <p14:tracePt t="57672" x="9950450" y="5122863"/>
          <p14:tracePt t="57673" x="9955213" y="5129213"/>
          <p14:tracePt t="57674" x="9955213" y="5135563"/>
          <p14:tracePt t="57679" x="9961563" y="5154613"/>
          <p14:tracePt t="57679" x="9961563" y="5160963"/>
          <p14:tracePt t="57684" x="9967913" y="5180013"/>
          <p14:tracePt t="57690" x="9967913" y="5197475"/>
          <p14:tracePt t="57697" x="9974263" y="5210175"/>
          <p14:tracePt t="57697" x="9974263" y="5216525"/>
          <p14:tracePt t="57703" x="9974263" y="5222875"/>
          <p14:tracePt t="57709" x="9980613" y="5229225"/>
          <p14:tracePt t="58368" x="9980613" y="5216525"/>
          <p14:tracePt t="58370" x="9986963" y="5210175"/>
          <p14:tracePt t="58375" x="9993313" y="5191125"/>
          <p14:tracePt t="58381" x="9993313" y="5154613"/>
          <p14:tracePt t="58387" x="9999663" y="5116513"/>
          <p14:tracePt t="58393" x="10012363" y="5048250"/>
          <p14:tracePt t="58400" x="10025063" y="4992688"/>
          <p14:tracePt t="58400" x="10025063" y="4979988"/>
          <p14:tracePt t="58405" x="10037763" y="4922838"/>
          <p14:tracePt t="58406" x="10044113" y="4918075"/>
          <p14:tracePt t="58407" x="10044113" y="4905375"/>
          <p14:tracePt t="58411" x="10048875" y="4867275"/>
          <p14:tracePt t="58412" x="10055225" y="4841875"/>
          <p14:tracePt t="58417" x="10061575" y="4811713"/>
          <p14:tracePt t="58418" x="10074275" y="4760913"/>
          <p14:tracePt t="58419" x="10080625" y="4748213"/>
          <p14:tracePt t="58423" x="10093325" y="4692650"/>
          <p14:tracePt t="58425" x="10099675" y="4686300"/>
          <p14:tracePt t="58425" x="10099675" y="4679950"/>
          <p14:tracePt t="58429" x="10112375" y="4624388"/>
          <p14:tracePt t="58430" x="10118725" y="4618038"/>
          <p14:tracePt t="58431" x="10118725" y="4598988"/>
          <p14:tracePt t="58436" x="10131425" y="4549775"/>
          <p14:tracePt t="58436" x="10137775" y="4530725"/>
          <p14:tracePt t="58437" x="10144125" y="4518025"/>
          <p14:tracePt t="58442" x="10148888" y="4473575"/>
          <p14:tracePt t="58442" x="10155238" y="4462463"/>
          <p14:tracePt t="58448" x="10174288" y="4411663"/>
          <p14:tracePt t="58448" x="10174288" y="4392613"/>
          <p14:tracePt t="58454" x="10186988" y="4343400"/>
          <p14:tracePt t="58455" x="10193338" y="4330700"/>
          <p14:tracePt t="58460" x="10206038" y="4281488"/>
          <p14:tracePt t="58460" x="10206038" y="4262438"/>
          <p14:tracePt t="58461" x="10206038" y="4256088"/>
          <p14:tracePt t="58466" x="10218738" y="4205288"/>
          <p14:tracePt t="58466" x="10218738" y="4198938"/>
          <p14:tracePt t="58467" x="10225088" y="4187825"/>
          <p14:tracePt t="58472" x="10225088" y="4130675"/>
          <p14:tracePt t="58473" x="10231438" y="4117975"/>
          <p14:tracePt t="58479" x="10237788" y="4056063"/>
          <p14:tracePt t="58479" x="10242550" y="4043363"/>
          <p14:tracePt t="58484" x="10242550" y="3975100"/>
          <p14:tracePt t="58485" x="10242550" y="3956050"/>
          <p14:tracePt t="58490" x="10242550" y="3881438"/>
          <p14:tracePt t="58491" x="10248900" y="3868738"/>
          <p14:tracePt t="58496" x="10248900" y="3768725"/>
          <p14:tracePt t="58497" x="10248900" y="3756025"/>
          <p14:tracePt t="58502" x="10248900" y="3662363"/>
          <p14:tracePt t="58503" x="10248900" y="3644900"/>
          <p14:tracePt t="58508" x="10248900" y="3551238"/>
          <p14:tracePt t="58514" x="10242550" y="3451225"/>
          <p14:tracePt t="58515" x="10242550" y="3432175"/>
          <p14:tracePt t="58520" x="10237788" y="3351213"/>
          <p14:tracePt t="58521" x="10231438" y="3338513"/>
          <p14:tracePt t="58527" x="10225088" y="3244850"/>
          <p14:tracePt t="58527" x="10225088" y="3232150"/>
          <p14:tracePt t="58533" x="10225088" y="3163888"/>
          <p14:tracePt t="58533" x="10225088" y="3144838"/>
          <p14:tracePt t="58539" x="10225088" y="3095625"/>
          <p14:tracePt t="58545" x="10225088" y="3008313"/>
          <p14:tracePt t="58551" x="10225088" y="2938463"/>
          <p14:tracePt t="58551" x="10225088" y="2927350"/>
          <p14:tracePt t="58557" x="10225088" y="2889250"/>
          <p14:tracePt t="58557" x="10225088" y="2876550"/>
          <p14:tracePt t="58558" x="10225088" y="2863850"/>
          <p14:tracePt t="58563" x="10231438" y="2833688"/>
          <p14:tracePt t="58563" x="10231438" y="2827338"/>
          <p14:tracePt t="58564" x="10231438" y="2820988"/>
          <p14:tracePt t="58565" x="10231438" y="2814638"/>
          <p14:tracePt t="58569" x="10231438" y="2789238"/>
          <p14:tracePt t="58575" x="10237788" y="2757488"/>
          <p14:tracePt t="58575" x="10237788" y="2746375"/>
          <p14:tracePt t="58576" x="10242550" y="2740025"/>
          <p14:tracePt t="58581" x="10242550" y="2714625"/>
          <p14:tracePt t="58582" x="10242550" y="2708275"/>
          <p14:tracePt t="58587" x="10248900" y="2682875"/>
          <p14:tracePt t="58588" x="10248900" y="2676525"/>
          <p14:tracePt t="58588" x="10255250" y="2670175"/>
          <p14:tracePt t="58589" x="10255250" y="2652713"/>
          <p14:tracePt t="58593" x="10261600" y="2627313"/>
          <p14:tracePt t="58599" x="10267950" y="2601913"/>
          <p14:tracePt t="58606" x="10280650" y="2565400"/>
          <p14:tracePt t="58611" x="10287000" y="2546350"/>
          <p14:tracePt t="58618" x="10293350" y="2514600"/>
          <p14:tracePt t="58623" x="10299700" y="2489200"/>
          <p14:tracePt t="58629" x="10312400" y="2465388"/>
          <p14:tracePt t="58630" x="10312400" y="2459038"/>
          <p14:tracePt t="58636" x="10318750" y="2433638"/>
          <p14:tracePt t="58636" x="10318750" y="2427288"/>
          <p14:tracePt t="58642" x="10325100" y="2408238"/>
          <p14:tracePt t="58642" x="10325100" y="2401888"/>
          <p14:tracePt t="58643" x="10336213" y="2390775"/>
          <p14:tracePt t="58648" x="10336213" y="2378075"/>
          <p14:tracePt t="58648" x="10336213" y="2371725"/>
          <p14:tracePt t="58649" x="10336213" y="2365375"/>
          <p14:tracePt t="58654" x="10348913" y="2346325"/>
          <p14:tracePt t="58660" x="10355263" y="2314575"/>
          <p14:tracePt t="58661" x="10355263" y="2308225"/>
          <p14:tracePt t="58661" x="10361613" y="2308225"/>
          <p14:tracePt t="58666" x="10367963" y="2284413"/>
          <p14:tracePt t="58672" x="10374313" y="2252663"/>
          <p14:tracePt t="58678" x="10387013" y="2220913"/>
          <p14:tracePt t="58679" x="10387013" y="2214563"/>
          <p14:tracePt t="58684" x="10393363" y="2197100"/>
          <p14:tracePt t="58685" x="10399713" y="2184400"/>
          <p14:tracePt t="58690" x="10406063" y="2165350"/>
          <p14:tracePt t="58691" x="10406063" y="2159000"/>
          <p14:tracePt t="58702" x="10429875" y="2103438"/>
          <p14:tracePt t="58708" x="10436225" y="2084388"/>
          <p14:tracePt t="58714" x="10448925" y="2058988"/>
          <p14:tracePt t="58715" x="10448925" y="2052638"/>
          <p14:tracePt t="58720" x="10455275" y="2033588"/>
          <p14:tracePt t="58726" x="10461625" y="2016125"/>
          <p14:tracePt t="58733" x="10467975" y="1997075"/>
          <p14:tracePt t="58738" x="10480675" y="1978025"/>
          <p14:tracePt t="58739" x="10480675" y="1971675"/>
          <p14:tracePt t="58745" x="10493375" y="1952625"/>
          <p14:tracePt t="58751" x="10499725" y="1928813"/>
          <p14:tracePt t="58751" x="10499725" y="1922463"/>
          <p14:tracePt t="58752" x="10506075" y="1916113"/>
          <p14:tracePt t="58757" x="10506075" y="1903413"/>
          <p14:tracePt t="58757" x="10512425" y="1897063"/>
          <p14:tracePt t="58763" x="10525125" y="1871663"/>
          <p14:tracePt t="58763" x="10525125" y="1858963"/>
          <p14:tracePt t="58769" x="10542588" y="1828800"/>
          <p14:tracePt t="58770" x="10548938" y="1822450"/>
          <p14:tracePt t="58775" x="10561638" y="1797050"/>
          <p14:tracePt t="58781" x="10580688" y="1754188"/>
          <p14:tracePt t="58781" x="10587038" y="1741488"/>
          <p14:tracePt t="58787" x="10593388" y="1716088"/>
          <p14:tracePt t="58788" x="10599738" y="1709738"/>
          <p14:tracePt t="58793" x="10612438" y="1677988"/>
          <p14:tracePt t="58794" x="10612438" y="1671638"/>
          <p14:tracePt t="58799" x="10629900" y="1647825"/>
          <p14:tracePt t="58807" x="10648950" y="1609725"/>
          <p14:tracePt t="58811" x="10655300" y="1590675"/>
          <p14:tracePt t="58812" x="10661650" y="1584325"/>
          <p14:tracePt t="58823" x="10680700" y="1554163"/>
          <p14:tracePt t="58830" x="10693400" y="1535113"/>
          <p14:tracePt t="58830" x="10693400" y="1528763"/>
          <p14:tracePt t="58835" x="10699750" y="1522413"/>
          <p14:tracePt t="58841" x="10706100" y="1509713"/>
          <p14:tracePt t="58847" x="10706100" y="1497013"/>
          <p14:tracePt t="58854" x="10712450" y="1485900"/>
          <p14:tracePt t="58854" x="10712450" y="1479550"/>
          <p14:tracePt t="58860" x="10717213" y="1473200"/>
          <p14:tracePt t="58866" x="10723563" y="1460500"/>
          <p14:tracePt t="58872" x="10723563" y="1447800"/>
          <p14:tracePt t="58878" x="10729913" y="1441450"/>
          <p14:tracePt t="58878" x="10729913" y="1435100"/>
          <p14:tracePt t="58884" x="10729913" y="1428750"/>
          <p14:tracePt t="58890" x="10729913" y="1422400"/>
          <p14:tracePt t="58896" x="10729913" y="1409700"/>
          <p14:tracePt t="58905" x="10729913" y="1403350"/>
          <p14:tracePt t="58914" x="10729913" y="1398588"/>
          <p14:tracePt t="58923" x="10729913" y="1392238"/>
          <p14:tracePt t="58926" x="10729913" y="1385888"/>
          <p14:tracePt t="58933" x="10723563" y="1385888"/>
          <p14:tracePt t="58936" x="10717213" y="1385888"/>
          <p14:tracePt t="58939" x="10717213" y="1379538"/>
          <p14:tracePt t="58944" x="10712450" y="1379538"/>
          <p14:tracePt t="58945" x="10706100" y="1379538"/>
          <p14:tracePt t="58950" x="10699750" y="1373188"/>
          <p14:tracePt t="58951" x="10693400" y="1373188"/>
          <p14:tracePt t="58957" x="10687050" y="1373188"/>
          <p14:tracePt t="58958" x="10680700" y="1373188"/>
          <p14:tracePt t="58963" x="10674350" y="1366838"/>
          <p14:tracePt t="58963" x="10668000" y="1366838"/>
          <p14:tracePt t="58969" x="10655300" y="1360488"/>
          <p14:tracePt t="58975" x="10648950" y="1360488"/>
          <p14:tracePt t="58981" x="10636250" y="1354138"/>
          <p14:tracePt t="58987" x="10623550" y="1354138"/>
          <p14:tracePt t="58993" x="10606088" y="1354138"/>
          <p14:tracePt t="58999" x="10599738" y="1354138"/>
          <p14:tracePt t="59000" x="10593388" y="1354138"/>
          <p14:tracePt t="59005" x="10580688" y="1347788"/>
          <p14:tracePt t="59011" x="10561638" y="1347788"/>
          <p14:tracePt t="59018" x="10555288" y="1347788"/>
          <p14:tracePt t="59018" x="10548938" y="1341438"/>
          <p14:tracePt t="59023" x="10542588" y="1341438"/>
          <p14:tracePt t="59029" x="10529888" y="1341438"/>
          <p14:tracePt t="59035" x="10525125" y="1341438"/>
          <p14:tracePt t="59041" x="10512425" y="1341438"/>
          <p14:tracePt t="59047" x="10506075" y="1335088"/>
          <p14:tracePt t="59054" x="10499725" y="1335088"/>
          <p14:tracePt t="59060" x="10493375" y="1335088"/>
          <p14:tracePt t="59072" x="10487025" y="1328738"/>
          <p14:tracePt t="59078" x="10480675" y="1328738"/>
          <p14:tracePt t="59091" x="10474325" y="1328738"/>
          <p14:tracePt t="59195" x="10474325" y="1335088"/>
          <p14:tracePt t="59199" x="10467975" y="1335088"/>
          <p14:tracePt t="59202" x="10467975" y="1341438"/>
          <p14:tracePt t="59207" x="10467975" y="1347788"/>
          <p14:tracePt t="59212" x="10461625" y="1347788"/>
          <p14:tracePt t="59217" x="10461625" y="1354138"/>
          <p14:tracePt t="59218" x="10461625" y="1360488"/>
          <p14:tracePt t="59223" x="10455275" y="1366838"/>
          <p14:tracePt t="59229" x="10455275" y="1379538"/>
          <p14:tracePt t="59235" x="10448925" y="1392238"/>
          <p14:tracePt t="59241" x="10448925" y="1398588"/>
          <p14:tracePt t="59247" x="10442575" y="1409700"/>
          <p14:tracePt t="59254" x="10442575" y="1416050"/>
          <p14:tracePt t="59254" x="10442575" y="1422400"/>
          <p14:tracePt t="59260" x="10442575" y="1428750"/>
          <p14:tracePt t="59265" x="10442575" y="1441450"/>
          <p14:tracePt t="59272" x="10442575" y="1447800"/>
          <p14:tracePt t="59278" x="10442575" y="1454150"/>
          <p14:tracePt t="59278" x="10442575" y="1460500"/>
          <p14:tracePt t="59284" x="10442575" y="1466850"/>
          <p14:tracePt t="59284" x="10442575" y="1473200"/>
          <p14:tracePt t="59290" x="10442575" y="1479550"/>
          <p14:tracePt t="59296" x="10442575" y="1490663"/>
          <p14:tracePt t="59302" x="10442575" y="1497013"/>
          <p14:tracePt t="59302" x="10442575" y="1503363"/>
          <p14:tracePt t="59308" x="10442575" y="1509713"/>
          <p14:tracePt t="59314" x="10442575" y="1516063"/>
          <p14:tracePt t="59320" x="10442575" y="1522413"/>
          <p14:tracePt t="59326" x="10442575" y="1528763"/>
          <p14:tracePt t="59332" x="10448925" y="1535113"/>
          <p14:tracePt t="59338" x="10448925" y="1541463"/>
          <p14:tracePt t="59344" x="10455275" y="1547813"/>
          <p14:tracePt t="59350" x="10461625" y="1547813"/>
          <p14:tracePt t="59356" x="10461625" y="1554163"/>
          <p14:tracePt t="59371" x="10467975" y="1554163"/>
          <p14:tracePt t="59375" x="10467975" y="1560513"/>
          <p14:tracePt t="59381" x="10474325" y="1560513"/>
          <p14:tracePt t="59393" x="10474325" y="1566863"/>
          <p14:tracePt t="59411" x="10474325" y="1573213"/>
          <p14:tracePt t="59420" x="10480675" y="1573213"/>
          <p14:tracePt t="59426" x="10487025" y="1573213"/>
          <p14:tracePt t="59428" x="10487025" y="1579563"/>
          <p14:tracePt t="59446" x="10493375" y="1579563"/>
          <p14:tracePt t="59447" x="10493375" y="1584325"/>
          <p14:tracePt t="59458" x="10499725" y="1584325"/>
          <p14:tracePt t="59459" x="10499725" y="1590675"/>
          <p14:tracePt t="59465" x="10506075" y="1597025"/>
          <p14:tracePt t="59475" x="10512425" y="1597025"/>
          <p14:tracePt t="59478" x="10518775" y="1603375"/>
          <p14:tracePt t="59486" x="10525125" y="1603375"/>
          <p14:tracePt t="59490" x="10525125" y="1609725"/>
          <p14:tracePt t="59496" x="10529888" y="1609725"/>
          <p14:tracePt t="59503" x="10536238" y="1609725"/>
          <p14:tracePt t="59508" x="10542588" y="1616075"/>
          <p14:tracePt t="59514" x="10548938" y="1622425"/>
          <p14:tracePt t="59521" x="10555288" y="1622425"/>
          <p14:tracePt t="59532" x="10561638" y="1628775"/>
          <p14:tracePt t="59538" x="10567988" y="1628775"/>
          <p14:tracePt t="59545" x="10574338" y="1628775"/>
          <p14:tracePt t="59550" x="10574338" y="1635125"/>
          <p14:tracePt t="59556" x="10580688" y="1641475"/>
          <p14:tracePt t="59562" x="10587038" y="1641475"/>
          <p14:tracePt t="59569" x="10593388" y="1647825"/>
          <p14:tracePt t="59575" x="10606088" y="1654175"/>
          <p14:tracePt t="59580" x="10612438" y="1660525"/>
          <p14:tracePt t="59581" x="10618788" y="1660525"/>
          <p14:tracePt t="59587" x="10623550" y="1660525"/>
          <p14:tracePt t="59587" x="10623550" y="1666875"/>
          <p14:tracePt t="59593" x="10629900" y="1671638"/>
          <p14:tracePt t="59599" x="10642600" y="1671638"/>
          <p14:tracePt t="59599" x="10642600" y="1677988"/>
          <p14:tracePt t="59600" x="10648950" y="1677988"/>
          <p14:tracePt t="59605" x="10655300" y="1684338"/>
          <p14:tracePt t="59611" x="10668000" y="1690688"/>
          <p14:tracePt t="59617" x="10674350" y="1697038"/>
          <p14:tracePt t="59623" x="10687050" y="1703388"/>
          <p14:tracePt t="59629" x="10699750" y="1709738"/>
          <p14:tracePt t="59635" x="10706100" y="1716088"/>
          <p14:tracePt t="59641" x="10717213" y="1722438"/>
          <p14:tracePt t="59647" x="10723563" y="1728788"/>
          <p14:tracePt t="59648" x="10729913" y="1728788"/>
          <p14:tracePt t="59653" x="10736263" y="1728788"/>
          <p14:tracePt t="59659" x="10748963" y="1735138"/>
          <p14:tracePt t="59665" x="10755313" y="1741488"/>
          <p14:tracePt t="59666" x="10761663" y="1741488"/>
          <p14:tracePt t="59671" x="10768013" y="1741488"/>
          <p14:tracePt t="59677" x="10780713" y="1741488"/>
          <p14:tracePt t="59683" x="10793413" y="1754188"/>
          <p14:tracePt t="59689" x="10806113" y="1754188"/>
          <p14:tracePt t="59696" x="10823575" y="1758950"/>
          <p14:tracePt t="59702" x="10836275" y="1758950"/>
          <p14:tracePt t="59702" x="10842625" y="1758950"/>
          <p14:tracePt t="59703" x="10842625" y="1765300"/>
          <p14:tracePt t="59708" x="10855325" y="1765300"/>
          <p14:tracePt t="59714" x="10874375" y="1771650"/>
          <p14:tracePt t="59720" x="10887075" y="1778000"/>
          <p14:tracePt t="59720" x="10893425" y="1778000"/>
          <p14:tracePt t="59721" x="10899775" y="1778000"/>
          <p14:tracePt t="59726" x="10910888" y="1778000"/>
          <p14:tracePt t="59732" x="10929938" y="1784350"/>
          <p14:tracePt t="59738" x="10948988" y="1784350"/>
          <p14:tracePt t="59744" x="10968038" y="1784350"/>
          <p14:tracePt t="59750" x="10987088" y="1784350"/>
          <p14:tracePt t="59751" x="10993438" y="1784350"/>
          <p14:tracePt t="59756" x="11004550" y="1784350"/>
          <p14:tracePt t="59762" x="11023600" y="1784350"/>
          <p14:tracePt t="59769" x="11042650" y="1784350"/>
          <p14:tracePt t="59769" x="11049000" y="1784350"/>
          <p14:tracePt t="59774" x="11068050" y="1784350"/>
          <p14:tracePt t="59781" x="11093450" y="1784350"/>
          <p14:tracePt t="59786" x="11110913" y="1784350"/>
          <p14:tracePt t="59799" x="11155363" y="1784350"/>
          <p14:tracePt t="59805" x="11180763" y="1778000"/>
          <p14:tracePt t="59811" x="11198225" y="1771650"/>
          <p14:tracePt t="59811" x="11204575" y="1771650"/>
          <p14:tracePt t="59817" x="11223625" y="1765300"/>
          <p14:tracePt t="59823" x="11249025" y="1758950"/>
          <p14:tracePt t="59829" x="11268075" y="1758950"/>
          <p14:tracePt t="59829" x="11268075" y="1754188"/>
          <p14:tracePt t="59830" x="11274425" y="1754188"/>
          <p14:tracePt t="59835" x="11298238" y="1747838"/>
          <p14:tracePt t="59841" x="11310938" y="1741488"/>
          <p14:tracePt t="59847" x="11329988" y="1728788"/>
          <p14:tracePt t="59853" x="11355388" y="1716088"/>
          <p14:tracePt t="59859" x="11374438" y="1709738"/>
          <p14:tracePt t="59865" x="11391900" y="1697038"/>
          <p14:tracePt t="59866" x="11398250" y="1697038"/>
          <p14:tracePt t="59871" x="11417300" y="1684338"/>
          <p14:tracePt t="59877" x="11430000" y="1677988"/>
          <p14:tracePt t="59878" x="11436350" y="1677988"/>
          <p14:tracePt t="59883" x="11449050" y="1666875"/>
          <p14:tracePt t="59884" x="11455400" y="1666875"/>
          <p14:tracePt t="59889" x="11468100" y="1654175"/>
          <p14:tracePt t="59896" x="11479213" y="1641475"/>
          <p14:tracePt t="59901" x="11491913" y="1635125"/>
          <p14:tracePt t="59908" x="11504613" y="1616075"/>
          <p14:tracePt t="59909" x="11510963" y="1616075"/>
          <p14:tracePt t="59914" x="11510963" y="1609725"/>
          <p14:tracePt t="59920" x="11523663" y="1590675"/>
          <p14:tracePt t="59926" x="11530013" y="1579563"/>
          <p14:tracePt t="59926" x="11536363" y="1579563"/>
          <p14:tracePt t="59927" x="11536363" y="1573213"/>
          <p14:tracePt t="59932" x="11536363" y="1566863"/>
          <p14:tracePt t="59933" x="11536363" y="1560513"/>
          <p14:tracePt t="59938" x="11549063" y="1547813"/>
          <p14:tracePt t="59938" x="11549063" y="1541463"/>
          <p14:tracePt t="59944" x="11555413" y="1522413"/>
          <p14:tracePt t="59950" x="11561763" y="1509713"/>
          <p14:tracePt t="59956" x="11561763" y="1490663"/>
          <p14:tracePt t="59962" x="11568113" y="1473200"/>
          <p14:tracePt t="59963" x="11572875" y="1473200"/>
          <p14:tracePt t="59968" x="11572875" y="1454150"/>
          <p14:tracePt t="59974" x="11572875" y="1441450"/>
          <p14:tracePt t="59980" x="11572875" y="1422400"/>
          <p14:tracePt t="59987" x="11572875" y="1409700"/>
          <p14:tracePt t="59993" x="11572875" y="1398588"/>
          <p14:tracePt t="59993" x="11572875" y="1392238"/>
          <p14:tracePt t="59998" x="11572875" y="1385888"/>
          <p14:tracePt t="59999" x="11572875" y="1379538"/>
          <p14:tracePt t="60004" x="11572875" y="1366838"/>
          <p14:tracePt t="60010" x="11572875" y="1354138"/>
          <p14:tracePt t="60011" x="11572875" y="1347788"/>
          <p14:tracePt t="60017" x="11572875" y="1328738"/>
          <p14:tracePt t="60018" x="11568113" y="1322388"/>
          <p14:tracePt t="60023" x="11568113" y="1316038"/>
          <p14:tracePt t="60023" x="11568113" y="1309688"/>
          <p14:tracePt t="60029" x="11561763" y="1292225"/>
          <p14:tracePt t="60035" x="11555413" y="1273175"/>
          <p14:tracePt t="60035" x="11555413" y="1266825"/>
          <p14:tracePt t="60041" x="11542713" y="1247775"/>
          <p14:tracePt t="60047" x="11530013" y="1222375"/>
          <p14:tracePt t="60048" x="11530013" y="1217613"/>
          <p14:tracePt t="60053" x="11517313" y="1198563"/>
          <p14:tracePt t="60059" x="11510963" y="1185863"/>
          <p14:tracePt t="60059" x="11504613" y="1179513"/>
          <p14:tracePt t="60060" x="11504613" y="1173163"/>
          <p14:tracePt t="60065" x="11498263" y="1160463"/>
          <p14:tracePt t="60071" x="11479213" y="1141413"/>
          <p14:tracePt t="60077" x="11474450" y="1128713"/>
          <p14:tracePt t="60083" x="11455400" y="1111250"/>
          <p14:tracePt t="60089" x="11442700" y="1092200"/>
          <p14:tracePt t="60090" x="11436350" y="1085850"/>
          <p14:tracePt t="60096" x="11423650" y="1079500"/>
          <p14:tracePt t="60096" x="11423650" y="1073150"/>
          <p14:tracePt t="60102" x="11410950" y="1066800"/>
          <p14:tracePt t="60102" x="11404600" y="1054100"/>
          <p14:tracePt t="60107" x="11398250" y="1047750"/>
          <p14:tracePt t="60108" x="11385550" y="1041400"/>
          <p14:tracePt t="60113" x="11374438" y="1036638"/>
          <p14:tracePt t="60114" x="11368088" y="1030288"/>
          <p14:tracePt t="60120" x="11355388" y="1017588"/>
          <p14:tracePt t="60120" x="11349038" y="1017588"/>
          <p14:tracePt t="60126" x="11336338" y="1004888"/>
          <p14:tracePt t="60127" x="11329988" y="998538"/>
          <p14:tracePt t="60127" x="11323638" y="998538"/>
          <p14:tracePt t="60132" x="11310938" y="992188"/>
          <p14:tracePt t="60132" x="11310938" y="985838"/>
          <p14:tracePt t="60133" x="11304588" y="985838"/>
          <p14:tracePt t="60138" x="11291888" y="973138"/>
          <p14:tracePt t="60138" x="11280775" y="973138"/>
          <p14:tracePt t="60144" x="11268075" y="960438"/>
          <p14:tracePt t="60145" x="11261725" y="960438"/>
          <p14:tracePt t="60150" x="11236325" y="942975"/>
          <p14:tracePt t="60151" x="11229975" y="942975"/>
          <p14:tracePt t="60157" x="11191875" y="930275"/>
          <p14:tracePt t="60162" x="11161713" y="911225"/>
          <p14:tracePt t="60163" x="11155363" y="911225"/>
          <p14:tracePt t="60174" x="11093450" y="892175"/>
          <p14:tracePt t="60175" x="11087100" y="885825"/>
          <p14:tracePt t="60180" x="11061700" y="879475"/>
          <p14:tracePt t="60186" x="11023600" y="873125"/>
          <p14:tracePt t="60192" x="10993438" y="860425"/>
          <p14:tracePt t="60198" x="10955338" y="855663"/>
          <p14:tracePt t="60199" x="10948988" y="855663"/>
          <p14:tracePt t="60205" x="10917238" y="849313"/>
          <p14:tracePt t="60211" x="10887075" y="849313"/>
          <p14:tracePt t="60211" x="10874375" y="849313"/>
          <p14:tracePt t="60217" x="10848975" y="849313"/>
          <p14:tracePt t="60223" x="10817225" y="842963"/>
          <p14:tracePt t="60223" x="10810875" y="842963"/>
          <p14:tracePt t="60224" x="10806113" y="842963"/>
          <p14:tracePt t="60229" x="10787063" y="842963"/>
          <p14:tracePt t="60229" x="10774363" y="842963"/>
          <p14:tracePt t="60235" x="10748963" y="842963"/>
          <p14:tracePt t="60235" x="10742613" y="842963"/>
          <p14:tracePt t="60236" x="10736263" y="842963"/>
          <p14:tracePt t="60237" x="10729913" y="842963"/>
          <p14:tracePt t="60241" x="10717213" y="842963"/>
          <p14:tracePt t="60241" x="10712450" y="842963"/>
          <p14:tracePt t="60242" x="10699750" y="842963"/>
          <p14:tracePt t="60247" x="10680700" y="842963"/>
          <p14:tracePt t="60248" x="10668000" y="842963"/>
          <p14:tracePt t="60253" x="10642600" y="842963"/>
          <p14:tracePt t="60254" x="10636250" y="842963"/>
          <p14:tracePt t="60254" x="10629900" y="842963"/>
          <p14:tracePt t="60259" x="10606088" y="849313"/>
          <p14:tracePt t="60260" x="10599738" y="849313"/>
          <p14:tracePt t="60265" x="10574338" y="855663"/>
          <p14:tracePt t="60266" x="10561638" y="855663"/>
          <p14:tracePt t="60266" x="10548938" y="855663"/>
          <p14:tracePt t="60267" x="10542588" y="855663"/>
          <p14:tracePt t="60271" x="10525125" y="855663"/>
          <p14:tracePt t="60277" x="10487025" y="866775"/>
          <p14:tracePt t="60284" x="10461625" y="866775"/>
          <p14:tracePt t="60284" x="10448925" y="873125"/>
          <p14:tracePt t="60289" x="10425113" y="879475"/>
          <p14:tracePt t="60295" x="10393363" y="885825"/>
          <p14:tracePt t="60301" x="10374313" y="885825"/>
          <p14:tracePt t="60307" x="10348913" y="898525"/>
          <p14:tracePt t="60308" x="10342563" y="898525"/>
          <p14:tracePt t="60314" x="10318750" y="904875"/>
          <p14:tracePt t="60320" x="10287000" y="917575"/>
          <p14:tracePt t="60320" x="10280650" y="923925"/>
          <p14:tracePt t="60325" x="10261600" y="930275"/>
          <p14:tracePt t="60326" x="10261600" y="936625"/>
          <p14:tracePt t="60327" x="10255250" y="936625"/>
          <p14:tracePt t="60332" x="10242550" y="942975"/>
          <p14:tracePt t="60338" x="10212388" y="954088"/>
          <p14:tracePt t="60338" x="10212388" y="960438"/>
          <p14:tracePt t="60344" x="10193338" y="966788"/>
          <p14:tracePt t="60345" x="10186988" y="973138"/>
          <p14:tracePt t="60350" x="10174288" y="985838"/>
          <p14:tracePt t="60350" x="10167938" y="985838"/>
          <p14:tracePt t="60356" x="10148888" y="998538"/>
          <p14:tracePt t="60357" x="10144125" y="998538"/>
          <p14:tracePt t="60362" x="10125075" y="1011238"/>
          <p14:tracePt t="60368" x="10106025" y="1017588"/>
          <p14:tracePt t="60369" x="10106025" y="1023938"/>
          <p14:tracePt t="60374" x="10093325" y="1036638"/>
          <p14:tracePt t="60375" x="10086975" y="1036638"/>
          <p14:tracePt t="60380" x="10061575" y="1054100"/>
          <p14:tracePt t="60386" x="10048875" y="1073150"/>
          <p14:tracePt t="60393" x="10037763" y="1085850"/>
          <p14:tracePt t="60393" x="10031413" y="1092200"/>
          <p14:tracePt t="60394" x="10025063" y="1092200"/>
          <p14:tracePt t="60398" x="10018713" y="1098550"/>
          <p14:tracePt t="60399" x="10018713" y="1104900"/>
          <p14:tracePt t="60404" x="10006013" y="1117600"/>
          <p14:tracePt t="60405" x="9999663" y="1117600"/>
          <p14:tracePt t="60406" x="9999663" y="1123950"/>
          <p14:tracePt t="60410" x="9993313" y="1135063"/>
          <p14:tracePt t="60416" x="9986963" y="1147763"/>
          <p14:tracePt t="60417" x="9980613" y="1154113"/>
          <p14:tracePt t="60422" x="9974263" y="1166813"/>
          <p14:tracePt t="60429" x="9961563" y="1185863"/>
          <p14:tracePt t="60435" x="9955213" y="1198563"/>
          <p14:tracePt t="60441" x="9950450" y="1217613"/>
          <p14:tracePt t="60447" x="9944100" y="1228725"/>
          <p14:tracePt t="60453" x="9937750" y="1241425"/>
          <p14:tracePt t="60453" x="9937750" y="1247775"/>
          <p14:tracePt t="60459" x="9937750" y="1254125"/>
          <p14:tracePt t="60459" x="9931400" y="1260475"/>
          <p14:tracePt t="60465" x="9925050" y="1273175"/>
          <p14:tracePt t="60471" x="9925050" y="1285875"/>
          <p14:tracePt t="60477" x="9925050" y="1298575"/>
          <p14:tracePt t="60483" x="9918700" y="1309688"/>
          <p14:tracePt t="60484" x="9918700" y="1316038"/>
          <p14:tracePt t="60489" x="9918700" y="1322388"/>
          <p14:tracePt t="60495" x="9912350" y="1328738"/>
          <p14:tracePt t="60501" x="9912350" y="1341438"/>
          <p14:tracePt t="60507" x="9912350" y="1347788"/>
          <p14:tracePt t="60508" x="9912350" y="1354138"/>
          <p14:tracePt t="60513" x="9912350" y="1360488"/>
          <p14:tracePt t="60519" x="9912350" y="1366838"/>
          <p14:tracePt t="60520" x="9912350" y="1373188"/>
          <p14:tracePt t="60527" x="9912350" y="1379538"/>
          <p14:tracePt t="60532" x="9912350" y="1385888"/>
          <p14:tracePt t="60538" x="9912350" y="1392238"/>
          <p14:tracePt t="60544" x="9912350" y="1398588"/>
          <p14:tracePt t="60550" x="9912350" y="1403350"/>
          <p14:tracePt t="60550" x="9912350" y="1409700"/>
          <p14:tracePt t="60556" x="9912350" y="1416050"/>
          <p14:tracePt t="60562" x="9912350" y="1422400"/>
          <p14:tracePt t="60562" x="9912350" y="1428750"/>
          <p14:tracePt t="60569" x="9912350" y="1435100"/>
          <p14:tracePt t="60574" x="9912350" y="1441450"/>
          <p14:tracePt t="60580" x="9912350" y="1447800"/>
          <p14:tracePt t="60586" x="9912350" y="1454150"/>
          <p14:tracePt t="60592" x="9912350" y="1460500"/>
          <p14:tracePt t="60598" x="9918700" y="1460500"/>
          <p14:tracePt t="60604" x="9918700" y="1473200"/>
          <p14:tracePt t="60611" x="9925050" y="1473200"/>
          <p14:tracePt t="60617" x="9931400" y="1479550"/>
          <p14:tracePt t="60623" x="9931400" y="1485900"/>
          <p14:tracePt t="60629" x="9937750" y="1485900"/>
          <p14:tracePt t="60635" x="9944100" y="1490663"/>
          <p14:tracePt t="60641" x="9944100" y="1497013"/>
          <p14:tracePt t="60647" x="9950450" y="1503363"/>
          <p14:tracePt t="60647" x="9955213" y="1503363"/>
          <p14:tracePt t="60653" x="9955213" y="1509713"/>
          <p14:tracePt t="60659" x="9961563" y="1509713"/>
          <p14:tracePt t="60665" x="9961563" y="1516063"/>
          <p14:tracePt t="60671" x="9967913" y="1522413"/>
          <p14:tracePt t="60683" x="9967913" y="1528763"/>
          <p14:tracePt t="60972" x="9967913" y="1522413"/>
          <p14:tracePt t="60973" x="9967913" y="1516063"/>
          <p14:tracePt t="60975" x="9961563" y="1516063"/>
          <p14:tracePt t="60980" x="9950450" y="1503363"/>
          <p14:tracePt t="60980" x="9950450" y="1497013"/>
          <p14:tracePt t="60981" x="9944100" y="1490663"/>
          <p14:tracePt t="60986" x="9925050" y="1473200"/>
          <p14:tracePt t="60987" x="9925050" y="1466850"/>
          <p14:tracePt t="60992" x="9899650" y="1447800"/>
          <p14:tracePt t="60992" x="9893300" y="1441450"/>
          <p14:tracePt t="60993" x="9893300" y="1435100"/>
          <p14:tracePt t="60998" x="9867900" y="1409700"/>
          <p14:tracePt t="60999" x="9861550" y="1403350"/>
          <p14:tracePt t="61004" x="9831388" y="1379538"/>
          <p14:tracePt t="61005" x="9825038" y="1366838"/>
          <p14:tracePt t="61010" x="9786938" y="1335088"/>
          <p14:tracePt t="61016" x="9731375" y="1285875"/>
          <p14:tracePt t="61017" x="9718675" y="1273175"/>
          <p14:tracePt t="61018" x="9712325" y="1273175"/>
          <p14:tracePt t="61022" x="9680575" y="1241425"/>
          <p14:tracePt t="61023" x="9674225" y="1235075"/>
          <p14:tracePt t="61028" x="9631363" y="1204913"/>
          <p14:tracePt t="61029" x="9625013" y="1192213"/>
          <p14:tracePt t="61035" x="9580563" y="1160463"/>
          <p14:tracePt t="61036" x="9574213" y="1154113"/>
          <p14:tracePt t="61040" x="9518650" y="1117600"/>
          <p14:tracePt t="61041" x="9512300" y="1111250"/>
          <p14:tracePt t="61046" x="9475788" y="1079500"/>
          <p14:tracePt t="61047" x="9463088" y="1073150"/>
          <p14:tracePt t="61052" x="9431338" y="1047750"/>
          <p14:tracePt t="61053" x="9418638" y="1041400"/>
          <p14:tracePt t="61054" x="9412288" y="1036638"/>
          <p14:tracePt t="61058" x="9382125" y="1017588"/>
          <p14:tracePt t="61059" x="9369425" y="1004888"/>
          <p14:tracePt t="61060" x="9363075" y="998538"/>
          <p14:tracePt t="61065" x="9337675" y="979488"/>
          <p14:tracePt t="61066" x="9331325" y="979488"/>
          <p14:tracePt t="61071" x="9299575" y="954088"/>
          <p14:tracePt t="61072" x="9293225" y="954088"/>
          <p14:tracePt t="61077" x="9263063" y="936625"/>
          <p14:tracePt t="61077" x="9256713" y="930275"/>
          <p14:tracePt t="61083" x="9224963" y="911225"/>
          <p14:tracePt t="61083" x="9224963" y="904875"/>
          <p14:tracePt t="61084" x="9218613" y="904875"/>
          <p14:tracePt t="61089" x="9193213" y="892175"/>
          <p14:tracePt t="61090" x="9193213" y="885825"/>
          <p14:tracePt t="61095" x="9163050" y="860425"/>
          <p14:tracePt t="61096" x="9156700" y="860425"/>
          <p14:tracePt t="61101" x="9131300" y="849313"/>
          <p14:tracePt t="61102" x="9124950" y="836613"/>
          <p14:tracePt t="61107" x="9094788" y="823913"/>
          <p14:tracePt t="61108" x="9088438" y="817563"/>
          <p14:tracePt t="61113" x="9063038" y="792163"/>
          <p14:tracePt t="61114" x="9056688" y="792163"/>
          <p14:tracePt t="61119" x="9031288" y="773113"/>
          <p14:tracePt t="61125" x="8994775" y="749300"/>
          <p14:tracePt t="61131" x="8950325" y="717550"/>
          <p14:tracePt t="61132" x="8943975" y="711200"/>
          <p14:tracePt t="61137" x="8912225" y="685800"/>
          <p14:tracePt t="61144" x="8882063" y="655638"/>
          <p14:tracePt t="61150" x="8843963" y="630238"/>
          <p14:tracePt t="61150" x="8843963" y="623888"/>
          <p14:tracePt t="61156" x="8812213" y="604838"/>
          <p14:tracePt t="61156" x="8807450" y="592138"/>
          <p14:tracePt t="61162" x="8782050" y="574675"/>
          <p14:tracePt t="61168" x="8750300" y="542925"/>
          <p14:tracePt t="61169" x="8743950" y="542925"/>
          <p14:tracePt t="61174" x="8718550" y="517525"/>
          <p14:tracePt t="61175" x="8713788" y="511175"/>
          <p14:tracePt t="61176" x="8713788" y="504825"/>
          <p14:tracePt t="61180" x="8688388" y="487363"/>
          <p14:tracePt t="61186" x="8656638" y="455613"/>
          <p14:tracePt t="61192" x="8631238" y="430213"/>
          <p14:tracePt t="61193" x="8624888" y="423863"/>
          <p14:tracePt t="61193" x="8620125" y="417513"/>
          <p14:tracePt t="61198" x="8588375" y="374650"/>
          <p14:tracePt t="61199" x="8575675" y="374650"/>
          <p14:tracePt t="61204" x="8550275" y="336550"/>
          <p14:tracePt t="61205" x="8537575" y="323850"/>
          <p14:tracePt t="61210" x="8494713" y="274638"/>
          <p14:tracePt t="61216" x="8450263" y="230188"/>
          <p14:tracePt t="61222" x="8413750" y="174625"/>
          <p14:tracePt t="61228" x="8375650" y="131763"/>
          <p14:tracePt t="61234" x="8343900" y="93663"/>
          <p14:tracePt t="61235" x="8337550" y="80963"/>
          <p14:tracePt t="61236" x="8326438" y="74613"/>
          <p14:tracePt t="61240" x="8313738" y="49213"/>
          <p14:tracePt t="61241" x="8301038" y="44450"/>
          <p14:tracePt t="61246" x="8281988" y="12700"/>
        </p14:tracePtLst>
      </p14:laserTrace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F9B13-7CC4-AA6D-E653-1B063391AF77}"/>
              </a:ext>
            </a:extLst>
          </p:cNvPr>
          <p:cNvSpPr>
            <a:spLocks noGrp="1"/>
          </p:cNvSpPr>
          <p:nvPr>
            <p:ph type="title"/>
          </p:nvPr>
        </p:nvSpPr>
        <p:spPr/>
        <p:txBody>
          <a:bodyPr/>
          <a:lstStyle/>
          <a:p>
            <a:r>
              <a:rPr lang="en-US" dirty="0"/>
              <a:t>Read Counting – </a:t>
            </a:r>
            <a:r>
              <a:rPr lang="en-US" dirty="0" err="1"/>
              <a:t>Rsubread</a:t>
            </a:r>
            <a:r>
              <a:rPr lang="en-US" dirty="0">
                <a:solidFill>
                  <a:schemeClr val="accent2"/>
                </a:solidFill>
              </a:rPr>
              <a:t>::</a:t>
            </a:r>
            <a:r>
              <a:rPr lang="en-US" dirty="0" err="1"/>
              <a:t>featureCounts</a:t>
            </a:r>
            <a:endParaRPr lang="en-US" dirty="0"/>
          </a:p>
        </p:txBody>
      </p:sp>
      <p:sp>
        <p:nvSpPr>
          <p:cNvPr id="4" name="TextBox 3">
            <a:extLst>
              <a:ext uri="{FF2B5EF4-FFF2-40B4-BE49-F238E27FC236}">
                <a16:creationId xmlns:a16="http://schemas.microsoft.com/office/drawing/2014/main" id="{421AE888-CA85-8950-EE5B-AC150FFDA036}"/>
              </a:ext>
            </a:extLst>
          </p:cNvPr>
          <p:cNvSpPr txBox="1"/>
          <p:nvPr/>
        </p:nvSpPr>
        <p:spPr>
          <a:xfrm>
            <a:off x="1392218" y="1969253"/>
            <a:ext cx="1312434" cy="408623"/>
          </a:xfrm>
          <a:prstGeom prst="roundRect">
            <a:avLst/>
          </a:prstGeom>
          <a:noFill/>
          <a:ln>
            <a:solidFill>
              <a:schemeClr val="accent4"/>
            </a:solidFill>
          </a:ln>
        </p:spPr>
        <p:txBody>
          <a:bodyPr wrap="square" rtlCol="0">
            <a:spAutoFit/>
          </a:bodyPr>
          <a:lstStyle/>
          <a:p>
            <a:pPr algn="ctr"/>
            <a:r>
              <a:rPr lang="en-US" dirty="0"/>
              <a:t>BAM_1</a:t>
            </a:r>
          </a:p>
        </p:txBody>
      </p:sp>
      <p:sp>
        <p:nvSpPr>
          <p:cNvPr id="5" name="TextBox 4">
            <a:extLst>
              <a:ext uri="{FF2B5EF4-FFF2-40B4-BE49-F238E27FC236}">
                <a16:creationId xmlns:a16="http://schemas.microsoft.com/office/drawing/2014/main" id="{0398A3B2-A9DB-E068-ECDB-60FC45DEDCED}"/>
              </a:ext>
            </a:extLst>
          </p:cNvPr>
          <p:cNvSpPr txBox="1"/>
          <p:nvPr/>
        </p:nvSpPr>
        <p:spPr>
          <a:xfrm>
            <a:off x="1392218" y="3343542"/>
            <a:ext cx="1312434" cy="408623"/>
          </a:xfrm>
          <a:prstGeom prst="roundRect">
            <a:avLst/>
          </a:prstGeom>
          <a:noFill/>
          <a:ln>
            <a:solidFill>
              <a:schemeClr val="accent4"/>
            </a:solidFill>
          </a:ln>
        </p:spPr>
        <p:txBody>
          <a:bodyPr wrap="square" rtlCol="0">
            <a:spAutoFit/>
          </a:bodyPr>
          <a:lstStyle/>
          <a:p>
            <a:pPr algn="ctr"/>
            <a:r>
              <a:rPr lang="en-US" dirty="0"/>
              <a:t>BAM_15</a:t>
            </a:r>
          </a:p>
        </p:txBody>
      </p:sp>
      <p:sp>
        <p:nvSpPr>
          <p:cNvPr id="6" name="TextBox 5">
            <a:extLst>
              <a:ext uri="{FF2B5EF4-FFF2-40B4-BE49-F238E27FC236}">
                <a16:creationId xmlns:a16="http://schemas.microsoft.com/office/drawing/2014/main" id="{8A1337F4-CA4B-977E-9A98-FC98054F098B}"/>
              </a:ext>
            </a:extLst>
          </p:cNvPr>
          <p:cNvSpPr txBox="1"/>
          <p:nvPr/>
        </p:nvSpPr>
        <p:spPr>
          <a:xfrm>
            <a:off x="1768736" y="2399224"/>
            <a:ext cx="935916" cy="923330"/>
          </a:xfrm>
          <a:prstGeom prst="rect">
            <a:avLst/>
          </a:prstGeom>
          <a:noFill/>
        </p:spPr>
        <p:txBody>
          <a:bodyPr wrap="square" rtlCol="0">
            <a:spAutoFit/>
          </a:bodyPr>
          <a:lstStyle/>
          <a:p>
            <a:r>
              <a:rPr lang="en-US" dirty="0">
                <a:solidFill>
                  <a:schemeClr val="accent4"/>
                </a:solidFill>
              </a:rPr>
              <a:t>.</a:t>
            </a:r>
          </a:p>
          <a:p>
            <a:r>
              <a:rPr lang="en-US" dirty="0">
                <a:solidFill>
                  <a:schemeClr val="accent4"/>
                </a:solidFill>
              </a:rPr>
              <a:t>.    </a:t>
            </a:r>
            <a:r>
              <a:rPr lang="en-US" dirty="0"/>
              <a:t>x 15</a:t>
            </a:r>
          </a:p>
          <a:p>
            <a:r>
              <a:rPr lang="en-US" dirty="0">
                <a:solidFill>
                  <a:schemeClr val="accent4"/>
                </a:solidFill>
              </a:rPr>
              <a:t>.</a:t>
            </a:r>
          </a:p>
        </p:txBody>
      </p:sp>
      <p:sp>
        <p:nvSpPr>
          <p:cNvPr id="7" name="TextBox 6">
            <a:extLst>
              <a:ext uri="{FF2B5EF4-FFF2-40B4-BE49-F238E27FC236}">
                <a16:creationId xmlns:a16="http://schemas.microsoft.com/office/drawing/2014/main" id="{B17B76AD-26FE-D7DB-B89B-B5AC27A69592}"/>
              </a:ext>
            </a:extLst>
          </p:cNvPr>
          <p:cNvSpPr txBox="1"/>
          <p:nvPr/>
        </p:nvSpPr>
        <p:spPr>
          <a:xfrm>
            <a:off x="1257748" y="4288220"/>
            <a:ext cx="1581374" cy="715089"/>
          </a:xfrm>
          <a:prstGeom prst="roundRect">
            <a:avLst/>
          </a:prstGeom>
          <a:noFill/>
          <a:ln>
            <a:solidFill>
              <a:schemeClr val="accent4"/>
            </a:solidFill>
          </a:ln>
        </p:spPr>
        <p:txBody>
          <a:bodyPr wrap="square" rtlCol="0">
            <a:spAutoFit/>
          </a:bodyPr>
          <a:lstStyle/>
          <a:p>
            <a:pPr algn="ctr"/>
            <a:r>
              <a:rPr lang="en-US" dirty="0"/>
              <a:t>GTF annotation</a:t>
            </a:r>
          </a:p>
        </p:txBody>
      </p:sp>
      <p:sp>
        <p:nvSpPr>
          <p:cNvPr id="8" name="TextBox 7">
            <a:extLst>
              <a:ext uri="{FF2B5EF4-FFF2-40B4-BE49-F238E27FC236}">
                <a16:creationId xmlns:a16="http://schemas.microsoft.com/office/drawing/2014/main" id="{4A47FDC1-DE5B-FE31-9D21-26ABC4DBE9D6}"/>
              </a:ext>
            </a:extLst>
          </p:cNvPr>
          <p:cNvSpPr txBox="1"/>
          <p:nvPr/>
        </p:nvSpPr>
        <p:spPr>
          <a:xfrm>
            <a:off x="4112112" y="2974568"/>
            <a:ext cx="3378797" cy="908864"/>
          </a:xfrm>
          <a:prstGeom prst="flowChartTerminator">
            <a:avLst/>
          </a:prstGeom>
          <a:noFill/>
          <a:ln w="38100">
            <a:solidFill>
              <a:schemeClr val="accent6"/>
            </a:solidFill>
          </a:ln>
        </p:spPr>
        <p:txBody>
          <a:bodyPr wrap="square" rtlCol="0">
            <a:spAutoFit/>
          </a:bodyPr>
          <a:lstStyle/>
          <a:p>
            <a:pPr algn="ctr"/>
            <a:r>
              <a:rPr lang="en-US" sz="3600" dirty="0" err="1"/>
              <a:t>featureCounts</a:t>
            </a:r>
            <a:endParaRPr lang="en-US" sz="3600" dirty="0"/>
          </a:p>
        </p:txBody>
      </p:sp>
      <p:cxnSp>
        <p:nvCxnSpPr>
          <p:cNvPr id="9" name="Connector: Elbow 8">
            <a:extLst>
              <a:ext uri="{FF2B5EF4-FFF2-40B4-BE49-F238E27FC236}">
                <a16:creationId xmlns:a16="http://schemas.microsoft.com/office/drawing/2014/main" id="{9D2C3136-B74C-3640-856C-6EE5120F3EEC}"/>
              </a:ext>
            </a:extLst>
          </p:cNvPr>
          <p:cNvCxnSpPr>
            <a:cxnSpLocks/>
            <a:stCxn id="6" idx="3"/>
            <a:endCxn id="8" idx="1"/>
          </p:cNvCxnSpPr>
          <p:nvPr/>
        </p:nvCxnSpPr>
        <p:spPr>
          <a:xfrm>
            <a:off x="2704652" y="2860889"/>
            <a:ext cx="1407460" cy="568111"/>
          </a:xfrm>
          <a:prstGeom prst="bentConnector3">
            <a:avLst>
              <a:gd name="adj1" fmla="val 50000"/>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2" name="Connector: Elbow 11">
            <a:extLst>
              <a:ext uri="{FF2B5EF4-FFF2-40B4-BE49-F238E27FC236}">
                <a16:creationId xmlns:a16="http://schemas.microsoft.com/office/drawing/2014/main" id="{9DFE1374-F579-645C-FF24-882648866B9B}"/>
              </a:ext>
            </a:extLst>
          </p:cNvPr>
          <p:cNvCxnSpPr>
            <a:cxnSpLocks/>
            <a:stCxn id="7" idx="3"/>
            <a:endCxn id="8" idx="1"/>
          </p:cNvCxnSpPr>
          <p:nvPr/>
        </p:nvCxnSpPr>
        <p:spPr>
          <a:xfrm flipV="1">
            <a:off x="2839122" y="3429000"/>
            <a:ext cx="1272990" cy="1216765"/>
          </a:xfrm>
          <a:prstGeom prst="bentConnector3">
            <a:avLst>
              <a:gd name="adj1" fmla="val 44084"/>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17" name="TextBox 16">
            <a:extLst>
              <a:ext uri="{FF2B5EF4-FFF2-40B4-BE49-F238E27FC236}">
                <a16:creationId xmlns:a16="http://schemas.microsoft.com/office/drawing/2014/main" id="{A2FDF3A4-494D-47DF-3D5F-518F53910E43}"/>
              </a:ext>
            </a:extLst>
          </p:cNvPr>
          <p:cNvSpPr txBox="1"/>
          <p:nvPr/>
        </p:nvSpPr>
        <p:spPr>
          <a:xfrm>
            <a:off x="8312077" y="3064117"/>
            <a:ext cx="1581374" cy="715089"/>
          </a:xfrm>
          <a:prstGeom prst="roundRect">
            <a:avLst/>
          </a:prstGeom>
          <a:noFill/>
          <a:ln>
            <a:solidFill>
              <a:schemeClr val="accent4"/>
            </a:solidFill>
          </a:ln>
        </p:spPr>
        <p:txBody>
          <a:bodyPr wrap="square" rtlCol="0">
            <a:spAutoFit/>
          </a:bodyPr>
          <a:lstStyle/>
          <a:p>
            <a:pPr algn="ctr"/>
            <a:r>
              <a:rPr lang="en-US" dirty="0"/>
              <a:t>Raw Count Matrix</a:t>
            </a:r>
          </a:p>
        </p:txBody>
      </p:sp>
      <p:cxnSp>
        <p:nvCxnSpPr>
          <p:cNvPr id="36" name="Connector: Elbow 35">
            <a:extLst>
              <a:ext uri="{FF2B5EF4-FFF2-40B4-BE49-F238E27FC236}">
                <a16:creationId xmlns:a16="http://schemas.microsoft.com/office/drawing/2014/main" id="{DCB6C4DC-3A92-08CC-5A8E-1C09CCB0C882}"/>
              </a:ext>
            </a:extLst>
          </p:cNvPr>
          <p:cNvCxnSpPr>
            <a:cxnSpLocks/>
            <a:endCxn id="17" idx="1"/>
          </p:cNvCxnSpPr>
          <p:nvPr/>
        </p:nvCxnSpPr>
        <p:spPr>
          <a:xfrm>
            <a:off x="7564419" y="3421661"/>
            <a:ext cx="747658" cy="1"/>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2050" name="Picture 2">
            <a:extLst>
              <a:ext uri="{FF2B5EF4-FFF2-40B4-BE49-F238E27FC236}">
                <a16:creationId xmlns:a16="http://schemas.microsoft.com/office/drawing/2014/main" id="{C41C54D3-F8C9-B140-A520-24AC967412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9746" y="614088"/>
            <a:ext cx="1068108" cy="827636"/>
          </a:xfrm>
          <a:prstGeom prst="rect">
            <a:avLst/>
          </a:prstGeom>
          <a:noFill/>
          <a:extLst>
            <a:ext uri="{909E8E84-426E-40DD-AFC4-6F175D3DCCD1}">
              <a14:hiddenFill xmlns:a14="http://schemas.microsoft.com/office/drawing/2010/main">
                <a:solidFill>
                  <a:srgbClr val="FFFFFF"/>
                </a:solidFill>
              </a14:hiddenFill>
            </a:ext>
          </a:extLst>
        </p:spPr>
      </p:pic>
      <p:pic>
        <p:nvPicPr>
          <p:cNvPr id="25" name="Audio 24">
            <a:hlinkClick r:id="" action="ppaction://media"/>
            <a:extLst>
              <a:ext uri="{FF2B5EF4-FFF2-40B4-BE49-F238E27FC236}">
                <a16:creationId xmlns:a16="http://schemas.microsoft.com/office/drawing/2014/main" id="{CD632F3B-8900-AE25-ADEF-1317A80A6832}"/>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528321554"/>
      </p:ext>
    </p:extLst>
  </p:cSld>
  <p:clrMapOvr>
    <a:masterClrMapping/>
  </p:clrMapOvr>
  <mc:AlternateContent xmlns:mc="http://schemas.openxmlformats.org/markup-compatibility/2006" xmlns:p14="http://schemas.microsoft.com/office/powerpoint/2010/main">
    <mc:Choice Requires="p14">
      <p:transition spd="slow" p14:dur="2000" advTm="63904"/>
    </mc:Choice>
    <mc:Fallback xmlns="">
      <p:transition spd="slow" advTm="639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extLst>
    <p:ext uri="{3A86A75C-4F4B-4683-9AE1-C65F6400EC91}">
      <p14:laserTraceLst xmlns:p14="http://schemas.microsoft.com/office/powerpoint/2010/main">
        <p14:tracePtLst>
          <p14:tracePt t="14061" x="2354263" y="1422400"/>
          <p14:tracePt t="14066" x="2347913" y="1422400"/>
          <p14:tracePt t="14068" x="2341563" y="1422400"/>
          <p14:tracePt t="14074" x="2335213" y="1422400"/>
          <p14:tracePt t="14080" x="2330450" y="1422400"/>
          <p14:tracePt t="14086" x="2324100" y="1428750"/>
          <p14:tracePt t="14092" x="2317750" y="1428750"/>
          <p14:tracePt t="14099" x="2311400" y="1428750"/>
          <p14:tracePt t="14104" x="2311400" y="1435100"/>
          <p14:tracePt t="14113" x="2305050" y="1435100"/>
          <p14:tracePt t="14532" x="2298700" y="1435100"/>
          <p14:tracePt t="14534" x="2292350" y="1435100"/>
          <p14:tracePt t="14540" x="2286000" y="1441450"/>
          <p14:tracePt t="14546" x="2273300" y="1441450"/>
          <p14:tracePt t="14547" x="2273300" y="1447800"/>
          <p14:tracePt t="14553" x="2260600" y="1447800"/>
          <p14:tracePt t="14558" x="2247900" y="1460500"/>
          <p14:tracePt t="14564" x="2241550" y="1466850"/>
          <p14:tracePt t="14570" x="2230438" y="1466850"/>
          <p14:tracePt t="14577" x="2217738" y="1473200"/>
          <p14:tracePt t="14577" x="2217738" y="1479550"/>
          <p14:tracePt t="14583" x="2211388" y="1485900"/>
          <p14:tracePt t="14583" x="2205038" y="1485900"/>
          <p14:tracePt t="14589" x="2198688" y="1490663"/>
          <p14:tracePt t="14595" x="2185988" y="1497013"/>
          <p14:tracePt t="14601" x="2173288" y="1503363"/>
          <p14:tracePt t="14602" x="2173288" y="1509713"/>
          <p14:tracePt t="14607" x="2166938" y="1509713"/>
          <p14:tracePt t="14613" x="2160588" y="1516063"/>
          <p14:tracePt t="14614" x="2154238" y="1516063"/>
          <p14:tracePt t="14619" x="2154238" y="1522413"/>
          <p14:tracePt t="14625" x="2147888" y="1522413"/>
          <p14:tracePt t="14631" x="2143125" y="1528763"/>
          <p14:tracePt t="14632" x="2136775" y="1528763"/>
          <p14:tracePt t="14637" x="2136775" y="1535113"/>
          <p14:tracePt t="14638" x="2130425" y="1535113"/>
          <p14:tracePt t="14643" x="2124075" y="1541463"/>
          <p14:tracePt t="14649" x="2111375" y="1547813"/>
          <p14:tracePt t="14655" x="2105025" y="1554163"/>
          <p14:tracePt t="14663" x="2085975" y="1560513"/>
          <p14:tracePt t="14668" x="2079625" y="1566863"/>
          <p14:tracePt t="14680" x="2054225" y="1579563"/>
          <p14:tracePt t="14686" x="2043113" y="1584325"/>
          <p14:tracePt t="14686" x="2036763" y="1590675"/>
          <p14:tracePt t="14692" x="2024063" y="1590675"/>
          <p14:tracePt t="14692" x="2024063" y="1597025"/>
          <p14:tracePt t="14698" x="2005013" y="1597025"/>
          <p14:tracePt t="14698" x="2005013" y="1603375"/>
          <p14:tracePt t="14699" x="1998663" y="1603375"/>
          <p14:tracePt t="14704" x="1985963" y="1603375"/>
          <p14:tracePt t="14704" x="1985963" y="1609725"/>
          <p14:tracePt t="14710" x="1960563" y="1616075"/>
          <p14:tracePt t="14716" x="1936750" y="1622425"/>
          <p14:tracePt t="14717" x="1930400" y="1622425"/>
          <p14:tracePt t="14722" x="1905000" y="1635125"/>
          <p14:tracePt t="14723" x="1898650" y="1635125"/>
          <p14:tracePt t="14728" x="1866900" y="1647825"/>
          <p14:tracePt t="14734" x="1836738" y="1654175"/>
          <p14:tracePt t="14735" x="1824038" y="1660525"/>
          <p14:tracePt t="14735" x="1817688" y="1660525"/>
          <p14:tracePt t="14740" x="1792288" y="1666875"/>
          <p14:tracePt t="14741" x="1779588" y="1666875"/>
          <p14:tracePt t="14742" x="1773238" y="1666875"/>
          <p14:tracePt t="14746" x="1749425" y="1671638"/>
          <p14:tracePt t="14747" x="1743075" y="1677988"/>
          <p14:tracePt t="14752" x="1711325" y="1684338"/>
          <p14:tracePt t="14753" x="1698625" y="1684338"/>
          <p14:tracePt t="14754" x="1692275" y="1684338"/>
          <p14:tracePt t="14759" x="1655763" y="1697038"/>
          <p14:tracePt t="14759" x="1649413" y="1697038"/>
          <p14:tracePt t="14764" x="1598613" y="1703388"/>
          <p14:tracePt t="14765" x="1598613" y="1709738"/>
          <p14:tracePt t="14770" x="1568450" y="1716088"/>
          <p14:tracePt t="14777" x="1524000" y="1728788"/>
          <p14:tracePt t="14777" x="1517650" y="1728788"/>
          <p14:tracePt t="14778" x="1511300" y="1735138"/>
          <p14:tracePt t="14783" x="1485900" y="1741488"/>
          <p14:tracePt t="14783" x="1479550" y="1741488"/>
          <p14:tracePt t="14789" x="1455738" y="1754188"/>
          <p14:tracePt t="14790" x="1443038" y="1758950"/>
          <p14:tracePt t="14795" x="1411288" y="1771650"/>
          <p14:tracePt t="14801" x="1385888" y="1784350"/>
          <p14:tracePt t="14801" x="1381125" y="1784350"/>
          <p14:tracePt t="14802" x="1374775" y="1790700"/>
          <p14:tracePt t="14807" x="1349375" y="1803400"/>
          <p14:tracePt t="14808" x="1343025" y="1803400"/>
          <p14:tracePt t="14813" x="1317625" y="1816100"/>
          <p14:tracePt t="14814" x="1317625" y="1822450"/>
          <p14:tracePt t="14819" x="1285875" y="1841500"/>
          <p14:tracePt t="14825" x="1255713" y="1852613"/>
          <p14:tracePt t="14831" x="1217613" y="1878013"/>
          <p14:tracePt t="14832" x="1211263" y="1884363"/>
          <p14:tracePt t="14837" x="1187450" y="1903413"/>
          <p14:tracePt t="14843" x="1162050" y="1922463"/>
          <p14:tracePt t="14844" x="1155700" y="1922463"/>
          <p14:tracePt t="14849" x="1123950" y="1946275"/>
          <p14:tracePt t="14849" x="1117600" y="1952625"/>
          <p14:tracePt t="14855" x="1093788" y="1971675"/>
          <p14:tracePt t="14856" x="1093788" y="1978025"/>
          <p14:tracePt t="14861" x="1074738" y="1990725"/>
          <p14:tracePt t="14862" x="1062038" y="2003425"/>
          <p14:tracePt t="14867" x="1042988" y="2033588"/>
          <p14:tracePt t="14873" x="1023938" y="2058988"/>
          <p14:tracePt t="14874" x="1017588" y="2065338"/>
          <p14:tracePt t="14879" x="1004888" y="2097088"/>
          <p14:tracePt t="14886" x="987425" y="2127250"/>
          <p14:tracePt t="14892" x="962025" y="2171700"/>
          <p14:tracePt t="14898" x="949325" y="2203450"/>
          <p14:tracePt t="14898" x="942975" y="2209800"/>
          <p14:tracePt t="14904" x="930275" y="2239963"/>
          <p14:tracePt t="14904" x="930275" y="2246313"/>
          <p14:tracePt t="14910" x="917575" y="2271713"/>
          <p14:tracePt t="14916" x="904875" y="2314575"/>
          <p14:tracePt t="14917" x="900113" y="2320925"/>
          <p14:tracePt t="14922" x="887413" y="2352675"/>
          <p14:tracePt t="14928" x="874713" y="2390775"/>
          <p14:tracePt t="14934" x="862013" y="2427288"/>
          <p14:tracePt t="14935" x="855663" y="2433638"/>
          <p14:tracePt t="14936" x="855663" y="2439988"/>
          <p14:tracePt t="14936" x="855663" y="2446338"/>
          <p14:tracePt t="14940" x="849313" y="2465388"/>
          <p14:tracePt t="14946" x="836613" y="2501900"/>
          <p14:tracePt t="14947" x="836613" y="2508250"/>
          <p14:tracePt t="14952" x="823913" y="2540000"/>
          <p14:tracePt t="14952" x="823913" y="2546350"/>
          <p14:tracePt t="14958" x="823913" y="2582863"/>
          <p14:tracePt t="14959" x="817563" y="2582863"/>
          <p14:tracePt t="14964" x="811213" y="2614613"/>
          <p14:tracePt t="14965" x="811213" y="2627313"/>
          <p14:tracePt t="14970" x="806450" y="2663825"/>
          <p14:tracePt t="14977" x="806450" y="2701925"/>
          <p14:tracePt t="14983" x="806450" y="2740025"/>
          <p14:tracePt t="14984" x="806450" y="2752725"/>
          <p14:tracePt t="14988" x="800100" y="2776538"/>
          <p14:tracePt t="14989" x="800100" y="2782888"/>
          <p14:tracePt t="14990" x="800100" y="2795588"/>
          <p14:tracePt t="14995" x="800100" y="2833688"/>
          <p14:tracePt t="14995" x="800100" y="2844800"/>
          <p14:tracePt t="15000" x="800100" y="2882900"/>
          <p14:tracePt t="15001" x="800100" y="2889250"/>
          <p14:tracePt t="15002" x="800100" y="2901950"/>
          <p14:tracePt t="15007" x="800100" y="2951163"/>
          <p14:tracePt t="15007" x="800100" y="2976563"/>
          <p14:tracePt t="15013" x="800100" y="3021013"/>
          <p14:tracePt t="15014" x="800100" y="3032125"/>
          <p14:tracePt t="15014" x="800100" y="3038475"/>
          <p14:tracePt t="15019" x="800100" y="3089275"/>
          <p14:tracePt t="15020" x="800100" y="3101975"/>
          <p14:tracePt t="15025" x="806450" y="3170238"/>
          <p14:tracePt t="15026" x="806450" y="3182938"/>
          <p14:tracePt t="15026" x="806450" y="3195638"/>
          <p14:tracePt t="15031" x="811213" y="3251200"/>
          <p14:tracePt t="15031" x="811213" y="3263900"/>
          <p14:tracePt t="15037" x="823913" y="3332163"/>
          <p14:tracePt t="15038" x="823913" y="3344863"/>
          <p14:tracePt t="15038" x="823913" y="3351213"/>
          <p14:tracePt t="15043" x="830263" y="3413125"/>
          <p14:tracePt t="15044" x="830263" y="3425825"/>
          <p14:tracePt t="15045" x="836613" y="3444875"/>
          <p14:tracePt t="15045" x="836613" y="3470275"/>
          <p14:tracePt t="15049" x="842963" y="3513138"/>
          <p14:tracePt t="15050" x="842963" y="3532188"/>
          <p14:tracePt t="15050" x="842963" y="3538538"/>
          <p14:tracePt t="15055" x="849313" y="3587750"/>
          <p14:tracePt t="15061" x="855663" y="3668713"/>
          <p14:tracePt t="15062" x="855663" y="3681413"/>
          <p14:tracePt t="15062" x="855663" y="3694113"/>
          <p14:tracePt t="15067" x="855663" y="3744913"/>
          <p14:tracePt t="15068" x="862013" y="3749675"/>
          <p14:tracePt t="15073" x="862013" y="3806825"/>
          <p14:tracePt t="15074" x="868363" y="3836988"/>
          <p14:tracePt t="15079" x="874713" y="3894138"/>
          <p14:tracePt t="15085" x="874713" y="3956050"/>
          <p14:tracePt t="15086" x="881063" y="3975100"/>
          <p14:tracePt t="15091" x="887413" y="4024313"/>
          <p14:tracePt t="15092" x="893763" y="4030663"/>
          <p14:tracePt t="15098" x="893763" y="4075113"/>
          <p14:tracePt t="15098" x="893763" y="4081463"/>
          <p14:tracePt t="15103" x="911225" y="4130675"/>
          <p14:tracePt t="15104" x="911225" y="4137025"/>
          <p14:tracePt t="15110" x="917575" y="4181475"/>
          <p14:tracePt t="15111" x="917575" y="4194175"/>
          <p14:tracePt t="15116" x="930275" y="4243388"/>
          <p14:tracePt t="15116" x="930275" y="4249738"/>
          <p14:tracePt t="15117" x="930275" y="4256088"/>
          <p14:tracePt t="15122" x="936625" y="4286250"/>
          <p14:tracePt t="15123" x="942975" y="4292600"/>
          <p14:tracePt t="15128" x="942975" y="4330700"/>
          <p14:tracePt t="15129" x="949325" y="4337050"/>
          <p14:tracePt t="15134" x="955675" y="4375150"/>
          <p14:tracePt t="15135" x="955675" y="4386263"/>
          <p14:tracePt t="15135" x="962025" y="4386263"/>
          <p14:tracePt t="15140" x="968375" y="4424363"/>
          <p14:tracePt t="15141" x="968375" y="4430713"/>
          <p14:tracePt t="15141" x="974725" y="4443413"/>
          <p14:tracePt t="15146" x="987425" y="4473575"/>
          <p14:tracePt t="15147" x="987425" y="4479925"/>
          <p14:tracePt t="15148" x="987425" y="4492625"/>
          <p14:tracePt t="15152" x="1000125" y="4524375"/>
          <p14:tracePt t="15153" x="1004888" y="4530725"/>
          <p14:tracePt t="15154" x="1004888" y="4543425"/>
          <p14:tracePt t="15158" x="1017588" y="4573588"/>
          <p14:tracePt t="15159" x="1023938" y="4586288"/>
          <p14:tracePt t="15160" x="1023938" y="4592638"/>
          <p14:tracePt t="15164" x="1030288" y="4618038"/>
          <p14:tracePt t="15165" x="1036638" y="4624388"/>
          <p14:tracePt t="15165" x="1042988" y="4637088"/>
          <p14:tracePt t="15170" x="1049338" y="4660900"/>
          <p14:tracePt t="15171" x="1055688" y="4673600"/>
          <p14:tracePt t="15176" x="1068388" y="4705350"/>
          <p14:tracePt t="15177" x="1068388" y="4711700"/>
          <p14:tracePt t="15182" x="1087438" y="4748213"/>
          <p14:tracePt t="15183" x="1087438" y="4754563"/>
          <p14:tracePt t="15188" x="1098550" y="4786313"/>
          <p14:tracePt t="15194" x="1111250" y="4811713"/>
          <p14:tracePt t="15200" x="1130300" y="4841875"/>
          <p14:tracePt t="15201" x="1130300" y="4848225"/>
          <p14:tracePt t="15202" x="1130300" y="4854575"/>
          <p14:tracePt t="15207" x="1143000" y="4873625"/>
          <p14:tracePt t="15207" x="1149350" y="4879975"/>
          <p14:tracePt t="15208" x="1155700" y="4879975"/>
          <p14:tracePt t="15213" x="1162050" y="4899025"/>
          <p14:tracePt t="15219" x="1181100" y="4929188"/>
          <p14:tracePt t="15220" x="1187450" y="4935538"/>
          <p14:tracePt t="15225" x="1211263" y="4960938"/>
          <p14:tracePt t="15226" x="1211263" y="4967288"/>
          <p14:tracePt t="15231" x="1230313" y="4992688"/>
          <p14:tracePt t="15231" x="1236663" y="5005388"/>
          <p14:tracePt t="15237" x="1262063" y="5035550"/>
          <p14:tracePt t="15238" x="1274763" y="5041900"/>
          <p14:tracePt t="15238" x="1281113" y="5048250"/>
          <p14:tracePt t="15243" x="1298575" y="5073650"/>
          <p14:tracePt t="15249" x="1349375" y="5122863"/>
          <p14:tracePt t="15250" x="1362075" y="5129213"/>
          <p14:tracePt t="15250" x="1362075" y="5135563"/>
          <p14:tracePt t="15255" x="1398588" y="5160963"/>
          <p14:tracePt t="15255" x="1404938" y="5173663"/>
          <p14:tracePt t="15257" x="1411288" y="5180013"/>
          <p14:tracePt t="15261" x="1436688" y="5197475"/>
          <p14:tracePt t="15262" x="1449388" y="5210175"/>
          <p14:tracePt t="15262" x="1468438" y="5222875"/>
          <p14:tracePt t="15267" x="1504950" y="5254625"/>
          <p14:tracePt t="15267" x="1517650" y="5254625"/>
          <p14:tracePt t="15268" x="1524000" y="5267325"/>
          <p14:tracePt t="15273" x="1573213" y="5297488"/>
          <p14:tracePt t="15279" x="1630363" y="5329238"/>
          <p14:tracePt t="15280" x="1636713" y="5335588"/>
          <p14:tracePt t="15285" x="1685925" y="5367338"/>
          <p14:tracePt t="15286" x="1704975" y="5372100"/>
          <p14:tracePt t="15292" x="1773238" y="5410200"/>
          <p14:tracePt t="15293" x="1779588" y="5410200"/>
          <p14:tracePt t="15299" x="1855788" y="5441950"/>
          <p14:tracePt t="15299" x="1860550" y="5441950"/>
          <p14:tracePt t="15304" x="1911350" y="5459413"/>
          <p14:tracePt t="15316" x="2047875" y="5516563"/>
          <p14:tracePt t="15317" x="2079625" y="5522913"/>
          <p14:tracePt t="15322" x="2143125" y="5541963"/>
          <p14:tracePt t="15322" x="2154238" y="5541963"/>
          <p14:tracePt t="15328" x="2217738" y="5559425"/>
          <p14:tracePt t="15328" x="2224088" y="5559425"/>
          <p14:tracePt t="15329" x="2236788" y="5559425"/>
          <p14:tracePt t="15334" x="2279650" y="5572125"/>
          <p14:tracePt t="15335" x="2298700" y="5578475"/>
          <p14:tracePt t="15340" x="2354263" y="5591175"/>
          <p14:tracePt t="15341" x="2366963" y="5591175"/>
          <p14:tracePt t="15346" x="2424113" y="5597525"/>
          <p14:tracePt t="15346" x="2435225" y="5597525"/>
          <p14:tracePt t="15352" x="2479675" y="5597525"/>
          <p14:tracePt t="15352" x="2492375" y="5597525"/>
          <p14:tracePt t="15353" x="2498725" y="5597525"/>
          <p14:tracePt t="15358" x="2541588" y="5597525"/>
          <p14:tracePt t="15359" x="2547938" y="5597525"/>
          <p14:tracePt t="15364" x="2598738" y="5597525"/>
          <p14:tracePt t="15364" x="2605088" y="5597525"/>
          <p14:tracePt t="15365" x="2617788" y="5597525"/>
          <p14:tracePt t="15370" x="2660650" y="5597525"/>
          <p14:tracePt t="15371" x="2667000" y="5597525"/>
          <p14:tracePt t="15376" x="2705100" y="5578475"/>
          <p14:tracePt t="15377" x="2716213" y="5578475"/>
          <p14:tracePt t="15382" x="2760663" y="5559425"/>
          <p14:tracePt t="15388" x="2805113" y="5535613"/>
          <p14:tracePt t="15394" x="2847975" y="5510213"/>
          <p14:tracePt t="15400" x="2898775" y="5478463"/>
          <p14:tracePt t="15401" x="2905125" y="5465763"/>
          <p14:tracePt t="15407" x="2947988" y="5435600"/>
          <p14:tracePt t="15408" x="2947988" y="5429250"/>
          <p14:tracePt t="15413" x="3003550" y="5378450"/>
          <p14:tracePt t="15413" x="3009900" y="5367338"/>
          <p14:tracePt t="15414" x="3022600" y="5360988"/>
          <p14:tracePt t="15419" x="3060700" y="5322888"/>
          <p14:tracePt t="15420" x="3067050" y="5316538"/>
          <p14:tracePt t="15426" x="3116263" y="5267325"/>
          <p14:tracePt t="15427" x="3122613" y="5254625"/>
          <p14:tracePt t="15431" x="3167063" y="5197475"/>
          <p14:tracePt t="15443" x="3279775" y="5073650"/>
          <p14:tracePt t="15444" x="3290888" y="5067300"/>
          <p14:tracePt t="15449" x="3341688" y="4999038"/>
          <p14:tracePt t="15450" x="3354388" y="4986338"/>
          <p14:tracePt t="15455" x="3403600" y="4918075"/>
          <p14:tracePt t="15455" x="3416300" y="4911725"/>
          <p14:tracePt t="15456" x="3416300" y="4905375"/>
          <p14:tracePt t="15461" x="3467100" y="4848225"/>
          <p14:tracePt t="15462" x="3490913" y="4818063"/>
          <p14:tracePt t="15462" x="3497263" y="4805363"/>
          <p14:tracePt t="15467" x="3541713" y="4741863"/>
          <p14:tracePt t="15468" x="3554413" y="4724400"/>
          <p14:tracePt t="15473" x="3597275" y="4667250"/>
          <p14:tracePt t="15474" x="3616325" y="4637088"/>
          <p14:tracePt t="15479" x="3667125" y="4560888"/>
          <p14:tracePt t="15480" x="3678238" y="4549775"/>
          <p14:tracePt t="15486" x="3722688" y="4479925"/>
          <p14:tracePt t="15486" x="3735388" y="4456113"/>
          <p14:tracePt t="15491" x="3771900" y="4405313"/>
          <p14:tracePt t="15497" x="3829050" y="4318000"/>
          <p14:tracePt t="15503" x="3871913" y="4237038"/>
          <p14:tracePt t="15509" x="3903663" y="4181475"/>
          <p14:tracePt t="15515" x="3922713" y="4143375"/>
          <p14:tracePt t="15516" x="3929063" y="4124325"/>
          <p14:tracePt t="15517" x="3941763" y="4105275"/>
          <p14:tracePt t="15522" x="3965575" y="4056063"/>
          <p14:tracePt t="15528" x="3990975" y="3994150"/>
          <p14:tracePt t="15529" x="3990975" y="3981450"/>
          <p14:tracePt t="15529" x="3997325" y="3968750"/>
          <p14:tracePt t="15533" x="4010025" y="3919538"/>
          <p14:tracePt t="15534" x="4016375" y="3906838"/>
          <p14:tracePt t="15540" x="4029075" y="3849688"/>
          <p14:tracePt t="15541" x="4029075" y="3836988"/>
          <p14:tracePt t="15542" x="4029075" y="3832225"/>
          <p14:tracePt t="15546" x="4041775" y="3787775"/>
          <p14:tracePt t="15546" x="4041775" y="3775075"/>
          <p14:tracePt t="15552" x="4041775" y="3694113"/>
          <p14:tracePt t="15553" x="4041775" y="3681413"/>
          <p14:tracePt t="15558" x="4041775" y="3600450"/>
          <p14:tracePt t="15559" x="4041775" y="3587750"/>
          <p14:tracePt t="15559" x="4041775" y="3568700"/>
          <p14:tracePt t="15564" x="4035425" y="3500438"/>
          <p14:tracePt t="15565" x="4035425" y="3481388"/>
          <p14:tracePt t="15570" x="4029075" y="3425825"/>
          <p14:tracePt t="15571" x="4029075" y="3413125"/>
          <p14:tracePt t="15576" x="4016375" y="3338513"/>
          <p14:tracePt t="15577" x="4016375" y="3319463"/>
          <p14:tracePt t="15577" x="4010025" y="3300413"/>
          <p14:tracePt t="15582" x="3997325" y="3244850"/>
          <p14:tracePt t="15583" x="3997325" y="3238500"/>
          <p14:tracePt t="15588" x="3978275" y="3176588"/>
          <p14:tracePt t="15589" x="3978275" y="3163888"/>
          <p14:tracePt t="15594" x="3952875" y="3044825"/>
          <p14:tracePt t="15600" x="3935413" y="2976563"/>
          <p14:tracePt t="15601" x="3929063" y="2963863"/>
          <p14:tracePt t="15606" x="3916363" y="2932113"/>
          <p14:tracePt t="15607" x="3903663" y="2901950"/>
          <p14:tracePt t="15612" x="3884613" y="2851150"/>
          <p14:tracePt t="15619" x="3871913" y="2808288"/>
          <p14:tracePt t="15619" x="3865563" y="2801938"/>
          <p14:tracePt t="15625" x="3854450" y="2770188"/>
          <p14:tracePt t="15625" x="3854450" y="2757488"/>
          <p14:tracePt t="15631" x="3841750" y="2733675"/>
          <p14:tracePt t="15631" x="3829050" y="2720975"/>
          <p14:tracePt t="15632" x="3829050" y="2714625"/>
          <p14:tracePt t="15637" x="3816350" y="2689225"/>
          <p14:tracePt t="15637" x="3810000" y="2682875"/>
          <p14:tracePt t="15643" x="3797300" y="2659063"/>
          <p14:tracePt t="15643" x="3790950" y="2652713"/>
          <p14:tracePt t="15644" x="3790950" y="2646363"/>
          <p14:tracePt t="15649" x="3771900" y="2627313"/>
          <p14:tracePt t="15650" x="3771900" y="2620963"/>
          <p14:tracePt t="15655" x="3748088" y="2595563"/>
          <p14:tracePt t="15656" x="3741738" y="2582863"/>
          <p14:tracePt t="15661" x="3722688" y="2559050"/>
          <p14:tracePt t="15662" x="3716338" y="2552700"/>
          <p14:tracePt t="15662" x="3709988" y="2546350"/>
          <p14:tracePt t="15663" x="3709988" y="2540000"/>
          <p14:tracePt t="15667" x="3690938" y="2520950"/>
          <p14:tracePt t="15668" x="3684588" y="2520950"/>
          <p14:tracePt t="15668" x="3678238" y="2514600"/>
          <p14:tracePt t="15673" x="3660775" y="2489200"/>
          <p14:tracePt t="15674" x="3654425" y="2482850"/>
          <p14:tracePt t="15674" x="3648075" y="2478088"/>
          <p14:tracePt t="15679" x="3622675" y="2459038"/>
          <p14:tracePt t="15686" x="3578225" y="2420938"/>
          <p14:tracePt t="15691" x="3560763" y="2408238"/>
          <p14:tracePt t="15692" x="3548063" y="2401888"/>
          <p14:tracePt t="15703" x="3478213" y="2352675"/>
          <p14:tracePt t="15704" x="3473450" y="2346325"/>
          <p14:tracePt t="15710" x="3435350" y="2327275"/>
          <p14:tracePt t="15711" x="3429000" y="2327275"/>
          <p14:tracePt t="15711" x="3422650" y="2320925"/>
          <p14:tracePt t="15715" x="3397250" y="2308225"/>
          <p14:tracePt t="15722" x="3367088" y="2290763"/>
          <p14:tracePt t="15722" x="3354388" y="2290763"/>
          <p14:tracePt t="15727" x="3322638" y="2278063"/>
          <p14:tracePt t="15734" x="3290888" y="2265363"/>
          <p14:tracePt t="15740" x="3248025" y="2252663"/>
          <p14:tracePt t="15740" x="3241675" y="2252663"/>
          <p14:tracePt t="15741" x="3235325" y="2246313"/>
          <p14:tracePt t="15742" x="3228975" y="2246313"/>
          <p14:tracePt t="15746" x="3209925" y="2239963"/>
          <p14:tracePt t="15746" x="3203575" y="2239963"/>
          <p14:tracePt t="15752" x="3173413" y="2233613"/>
          <p14:tracePt t="15752" x="3154363" y="2227263"/>
          <p14:tracePt t="15758" x="3109913" y="2220913"/>
          <p14:tracePt t="15764" x="3060700" y="2209800"/>
          <p14:tracePt t="15770" x="3003550" y="2203450"/>
          <p14:tracePt t="15770" x="2998788" y="2203450"/>
          <p14:tracePt t="15776" x="2941638" y="2197100"/>
          <p14:tracePt t="15777" x="2928938" y="2197100"/>
          <p14:tracePt t="15778" x="2922588" y="2197100"/>
          <p14:tracePt t="15782" x="2879725" y="2190750"/>
          <p14:tracePt t="15783" x="2867025" y="2190750"/>
          <p14:tracePt t="15788" x="2809875" y="2184400"/>
          <p14:tracePt t="15789" x="2798763" y="2184400"/>
          <p14:tracePt t="15789" x="2786063" y="2184400"/>
          <p14:tracePt t="15794" x="2741613" y="2178050"/>
          <p14:tracePt t="15795" x="2728913" y="2178050"/>
          <p14:tracePt t="15795" x="2716213" y="2178050"/>
          <p14:tracePt t="15800" x="2673350" y="2178050"/>
          <p14:tracePt t="15801" x="2660650" y="2178050"/>
          <p14:tracePt t="15806" x="2598738" y="2171700"/>
          <p14:tracePt t="15812" x="2547938" y="2171700"/>
          <p14:tracePt t="15813" x="2535238" y="2171700"/>
          <p14:tracePt t="15819" x="2473325" y="2171700"/>
          <p14:tracePt t="15820" x="2466975" y="2171700"/>
          <p14:tracePt t="15824" x="2417763" y="2171700"/>
          <p14:tracePt t="15831" x="2360613" y="2171700"/>
          <p14:tracePt t="15837" x="2317750" y="2171700"/>
          <p14:tracePt t="15843" x="2279650" y="2171700"/>
          <p14:tracePt t="15844" x="2273300" y="2171700"/>
          <p14:tracePt t="15849" x="2230438" y="2171700"/>
          <p14:tracePt t="15850" x="2217738" y="2171700"/>
          <p14:tracePt t="15855" x="2185988" y="2178050"/>
          <p14:tracePt t="15855" x="2173288" y="2178050"/>
          <p14:tracePt t="15861" x="2143125" y="2184400"/>
          <p14:tracePt t="15861" x="2136775" y="2184400"/>
          <p14:tracePt t="15867" x="2085975" y="2197100"/>
          <p14:tracePt t="15873" x="2054225" y="2209800"/>
          <p14:tracePt t="15879" x="2005013" y="2220913"/>
          <p14:tracePt t="15880" x="1998663" y="2220913"/>
          <p14:tracePt t="15880" x="1992313" y="2227263"/>
          <p14:tracePt t="15885" x="1960563" y="2239963"/>
          <p14:tracePt t="15891" x="1924050" y="2252663"/>
          <p14:tracePt t="15892" x="1917700" y="2259013"/>
          <p14:tracePt t="15892" x="1911350" y="2265363"/>
          <p14:tracePt t="15897" x="1860550" y="2290763"/>
          <p14:tracePt t="15903" x="1830388" y="2308225"/>
          <p14:tracePt t="15904" x="1817688" y="2314575"/>
          <p14:tracePt t="15909" x="1792288" y="2333625"/>
          <p14:tracePt t="15910" x="1779588" y="2346325"/>
          <p14:tracePt t="15911" x="1773238" y="2352675"/>
          <p14:tracePt t="15915" x="1743075" y="2378075"/>
          <p14:tracePt t="15921" x="1704975" y="2414588"/>
          <p14:tracePt t="15927" x="1662113" y="2446338"/>
          <p14:tracePt t="15928" x="1649413" y="2452688"/>
          <p14:tracePt t="15929" x="1643063" y="2459038"/>
          <p14:tracePt t="15935" x="1604963" y="2495550"/>
          <p14:tracePt t="15935" x="1598613" y="2501900"/>
          <p14:tracePt t="15940" x="1573213" y="2527300"/>
          <p14:tracePt t="15941" x="1562100" y="2533650"/>
          <p14:tracePt t="15952" x="1504950" y="2601913"/>
          <p14:tracePt t="15953" x="1492250" y="2614613"/>
          <p14:tracePt t="15958" x="1462088" y="2652713"/>
          <p14:tracePt t="15959" x="1455738" y="2659063"/>
          <p14:tracePt t="15964" x="1423988" y="2708275"/>
          <p14:tracePt t="15964" x="1417638" y="2708275"/>
          <p14:tracePt t="15965" x="1411288" y="2720975"/>
          <p14:tracePt t="15970" x="1392238" y="2752725"/>
          <p14:tracePt t="15971" x="1385888" y="2763838"/>
          <p14:tracePt t="15976" x="1362075" y="2801938"/>
          <p14:tracePt t="15977" x="1355725" y="2814638"/>
          <p14:tracePt t="15977" x="1349375" y="2820988"/>
          <p14:tracePt t="15982" x="1330325" y="2863850"/>
          <p14:tracePt t="15982" x="1323975" y="2870200"/>
          <p14:tracePt t="15983" x="1323975" y="2876550"/>
          <p14:tracePt t="15988" x="1298575" y="2921000"/>
          <p14:tracePt t="15988" x="1292225" y="2932113"/>
          <p14:tracePt t="15989" x="1292225" y="2938463"/>
          <p14:tracePt t="15994" x="1262063" y="2989263"/>
          <p14:tracePt t="15994" x="1255713" y="3008313"/>
          <p14:tracePt t="16000" x="1236663" y="3063875"/>
          <p14:tracePt t="16001" x="1230313" y="3076575"/>
          <p14:tracePt t="16006" x="1204913" y="3125788"/>
          <p14:tracePt t="16007" x="1198563" y="3151188"/>
          <p14:tracePt t="16012" x="1181100" y="3201988"/>
          <p14:tracePt t="16013" x="1181100" y="3213100"/>
          <p14:tracePt t="16018" x="1155700" y="3282950"/>
          <p14:tracePt t="16019" x="1155700" y="3294063"/>
          <p14:tracePt t="16020" x="1155700" y="3306763"/>
          <p14:tracePt t="16024" x="1143000" y="3363913"/>
          <p14:tracePt t="16025" x="1143000" y="3376613"/>
          <p14:tracePt t="16030" x="1130300" y="3457575"/>
          <p14:tracePt t="16036" x="1123950" y="3568700"/>
          <p14:tracePt t="16037" x="1123950" y="3581400"/>
          <p14:tracePt t="16043" x="1123950" y="3662363"/>
          <p14:tracePt t="16043" x="1123950" y="3681413"/>
          <p14:tracePt t="16044" x="1123950" y="3700463"/>
          <p14:tracePt t="16048" x="1123950" y="3756025"/>
          <p14:tracePt t="16049" x="1123950" y="3806825"/>
          <p14:tracePt t="16055" x="1123950" y="3906838"/>
          <p14:tracePt t="16056" x="1130300" y="3925888"/>
          <p14:tracePt t="16061" x="1136650" y="4013200"/>
          <p14:tracePt t="16061" x="1136650" y="4030663"/>
          <p14:tracePt t="16067" x="1149350" y="4130675"/>
          <p14:tracePt t="16068" x="1149350" y="4143375"/>
          <p14:tracePt t="16074" x="1155700" y="4230688"/>
          <p14:tracePt t="16079" x="1174750" y="4305300"/>
          <p14:tracePt t="16080" x="1174750" y="4318000"/>
          <p14:tracePt t="16085" x="1187450" y="4379913"/>
          <p14:tracePt t="16086" x="1187450" y="4392613"/>
          <p14:tracePt t="16091" x="1198563" y="4456113"/>
          <p14:tracePt t="16091" x="1198563" y="4473575"/>
          <p14:tracePt t="16092" x="1198563" y="4479925"/>
          <p14:tracePt t="16097" x="1211263" y="4524375"/>
          <p14:tracePt t="16098" x="1211263" y="4537075"/>
          <p14:tracePt t="16098" x="1217613" y="4549775"/>
          <p14:tracePt t="16103" x="1223963" y="4586288"/>
          <p14:tracePt t="16104" x="1236663" y="4605338"/>
          <p14:tracePt t="16109" x="1243013" y="4660900"/>
          <p14:tracePt t="16110" x="1249363" y="4667250"/>
          <p14:tracePt t="16115" x="1262063" y="4711700"/>
          <p14:tracePt t="16116" x="1262063" y="4724400"/>
          <p14:tracePt t="16117" x="1268413" y="4737100"/>
          <p14:tracePt t="16121" x="1281113" y="4773613"/>
          <p14:tracePt t="16122" x="1281113" y="4779963"/>
          <p14:tracePt t="16127" x="1298575" y="4841875"/>
          <p14:tracePt t="16134" x="1323975" y="4911725"/>
          <p14:tracePt t="16135" x="1323975" y="4918075"/>
          <p14:tracePt t="16140" x="1343025" y="4973638"/>
          <p14:tracePt t="16141" x="1343025" y="4979988"/>
          <p14:tracePt t="16146" x="1362075" y="5016500"/>
          <p14:tracePt t="16146" x="1362075" y="5029200"/>
          <p14:tracePt t="16147" x="1368425" y="5054600"/>
          <p14:tracePt t="16152" x="1385888" y="5099050"/>
          <p14:tracePt t="16152" x="1392238" y="5110163"/>
          <p14:tracePt t="16158" x="1404938" y="5154613"/>
          <p14:tracePt t="16158" x="1404938" y="5160963"/>
          <p14:tracePt t="16164" x="1423988" y="5197475"/>
          <p14:tracePt t="16164" x="1423988" y="5216525"/>
          <p14:tracePt t="16170" x="1443038" y="5248275"/>
          <p14:tracePt t="16170" x="1443038" y="5260975"/>
          <p14:tracePt t="16176" x="1455738" y="5291138"/>
          <p14:tracePt t="16177" x="1462088" y="5291138"/>
          <p14:tracePt t="16182" x="1474788" y="5322888"/>
          <p14:tracePt t="16188" x="1485900" y="5348288"/>
          <p14:tracePt t="16189" x="1485900" y="5354638"/>
          <p14:tracePt t="16194" x="1498600" y="5372100"/>
          <p14:tracePt t="16200" x="1517650" y="5397500"/>
          <p14:tracePt t="16206" x="1530350" y="5410200"/>
          <p14:tracePt t="16207" x="1530350" y="5416550"/>
          <p14:tracePt t="16212" x="1543050" y="5422900"/>
          <p14:tracePt t="16213" x="1543050" y="5429250"/>
          <p14:tracePt t="16213" x="1549400" y="5429250"/>
          <p14:tracePt t="16218" x="1555750" y="5441950"/>
          <p14:tracePt t="16224" x="1573213" y="5448300"/>
          <p14:tracePt t="16230" x="1585913" y="5459413"/>
          <p14:tracePt t="16236" x="1611313" y="5472113"/>
          <p14:tracePt t="16237" x="1617663" y="5472113"/>
          <p14:tracePt t="16242" x="1630363" y="5484813"/>
          <p14:tracePt t="16248" x="1662113" y="5491163"/>
          <p14:tracePt t="16249" x="1662113" y="5497513"/>
          <p14:tracePt t="16255" x="1692275" y="5503863"/>
          <p14:tracePt t="16256" x="1692275" y="5510213"/>
          <p14:tracePt t="16256" x="1698625" y="5510213"/>
          <p14:tracePt t="16261" x="1711325" y="5516563"/>
          <p14:tracePt t="16261" x="1724025" y="5516563"/>
          <p14:tracePt t="16262" x="1730375" y="5522913"/>
          <p14:tracePt t="16267" x="1749425" y="5522913"/>
          <p14:tracePt t="16267" x="1749425" y="5529263"/>
          <p14:tracePt t="16273" x="1785938" y="5529263"/>
          <p14:tracePt t="16274" x="1792288" y="5535613"/>
          <p14:tracePt t="16279" x="1824038" y="5541963"/>
          <p14:tracePt t="16280" x="1830388" y="5541963"/>
          <p14:tracePt t="16285" x="1855788" y="5541963"/>
          <p14:tracePt t="16285" x="1860550" y="5541963"/>
          <p14:tracePt t="16286" x="1866900" y="5541963"/>
          <p14:tracePt t="16291" x="1892300" y="5548313"/>
          <p14:tracePt t="16292" x="1898650" y="5548313"/>
          <p14:tracePt t="16297" x="1924050" y="5553075"/>
          <p14:tracePt t="16298" x="1930400" y="5553075"/>
          <p14:tracePt t="16298" x="1936750" y="5553075"/>
          <p14:tracePt t="16303" x="1966913" y="5553075"/>
          <p14:tracePt t="16309" x="2005013" y="5559425"/>
          <p14:tracePt t="16310" x="2011363" y="5559425"/>
          <p14:tracePt t="16310" x="2017713" y="5559425"/>
          <p14:tracePt t="16315" x="2036763" y="5559425"/>
          <p14:tracePt t="16315" x="2047875" y="5559425"/>
          <p14:tracePt t="16316" x="2054225" y="5559425"/>
          <p14:tracePt t="16322" x="2085975" y="5559425"/>
          <p14:tracePt t="16322" x="2092325" y="5559425"/>
          <p14:tracePt t="16327" x="2117725" y="5559425"/>
          <p14:tracePt t="16328" x="2130425" y="5559425"/>
          <p14:tracePt t="16334" x="2154238" y="5559425"/>
          <p14:tracePt t="16335" x="2160588" y="5559425"/>
          <p14:tracePt t="16335" x="2179638" y="5559425"/>
          <p14:tracePt t="16340" x="2198688" y="5559425"/>
          <p14:tracePt t="16345" x="2236788" y="5559425"/>
          <p14:tracePt t="16346" x="2241550" y="5553075"/>
          <p14:tracePt t="16351" x="2273300" y="5548313"/>
          <p14:tracePt t="16358" x="2311400" y="5541963"/>
          <p14:tracePt t="16358" x="2317750" y="5541963"/>
          <p14:tracePt t="16364" x="2354263" y="5529263"/>
          <p14:tracePt t="16364" x="2366963" y="5529263"/>
          <p14:tracePt t="16370" x="2392363" y="5522913"/>
          <p14:tracePt t="16370" x="2398713" y="5516563"/>
          <p14:tracePt t="16376" x="2435225" y="5503863"/>
          <p14:tracePt t="16382" x="2466975" y="5491163"/>
          <p14:tracePt t="16383" x="2473325" y="5484813"/>
          <p14:tracePt t="16383" x="2479675" y="5484813"/>
          <p14:tracePt t="16387" x="2498725" y="5472113"/>
          <p14:tracePt t="16388" x="2511425" y="5472113"/>
          <p14:tracePt t="16394" x="2541588" y="5454650"/>
          <p14:tracePt t="16394" x="2547938" y="5448300"/>
          <p14:tracePt t="16395" x="2554288" y="5448300"/>
          <p14:tracePt t="16400" x="2579688" y="5435600"/>
          <p14:tracePt t="16400" x="2579688" y="5429250"/>
          <p14:tracePt t="16406" x="2617788" y="5410200"/>
          <p14:tracePt t="16412" x="2654300" y="5384800"/>
          <p14:tracePt t="16413" x="2660650" y="5384800"/>
          <p14:tracePt t="16413" x="2667000" y="5378450"/>
          <p14:tracePt t="16418" x="2686050" y="5360988"/>
          <p14:tracePt t="16419" x="2692400" y="5360988"/>
          <p14:tracePt t="16424" x="2716213" y="5341938"/>
          <p14:tracePt t="16425" x="2722563" y="5341938"/>
          <p14:tracePt t="16430" x="2767013" y="5316538"/>
          <p14:tracePt t="16431" x="2767013" y="5303838"/>
          <p14:tracePt t="16436" x="2805113" y="5278438"/>
          <p14:tracePt t="16442" x="2847975" y="5248275"/>
          <p14:tracePt t="16448" x="2873375" y="5229225"/>
          <p14:tracePt t="16449" x="2879725" y="5216525"/>
          <p14:tracePt t="16450" x="2886075" y="5216525"/>
          <p14:tracePt t="16454" x="2922588" y="5186363"/>
          <p14:tracePt t="16455" x="2935288" y="5180013"/>
          <p14:tracePt t="16460" x="2967038" y="5154613"/>
          <p14:tracePt t="16461" x="2973388" y="5141913"/>
          <p14:tracePt t="16467" x="3003550" y="5116513"/>
          <p14:tracePt t="16467" x="3009900" y="5103813"/>
          <p14:tracePt t="16473" x="3041650" y="5080000"/>
          <p14:tracePt t="16473" x="3041650" y="5073650"/>
          <p14:tracePt t="16479" x="3079750" y="5041900"/>
          <p14:tracePt t="16479" x="3092450" y="5022850"/>
          <p14:tracePt t="16485" x="3122613" y="4992688"/>
          <p14:tracePt t="16486" x="3128963" y="4986338"/>
          <p14:tracePt t="16491" x="3167063" y="4948238"/>
          <p14:tracePt t="16492" x="3173413" y="4941888"/>
          <p14:tracePt t="16497" x="3186113" y="4922838"/>
          <p14:tracePt t="16498" x="3197225" y="4911725"/>
          <p14:tracePt t="16503" x="3228975" y="4873625"/>
          <p14:tracePt t="16503" x="3228975" y="4867275"/>
          <p14:tracePt t="16509" x="3248025" y="4841875"/>
          <p14:tracePt t="16510" x="3254375" y="4835525"/>
          <p14:tracePt t="16515" x="3273425" y="4811713"/>
          <p14:tracePt t="16515" x="3279775" y="4805363"/>
          <p14:tracePt t="16521" x="3297238" y="4779963"/>
          <p14:tracePt t="16527" x="3316288" y="4754563"/>
          <p14:tracePt t="16528" x="3316288" y="4748213"/>
          <p14:tracePt t="16533" x="3335338" y="4730750"/>
          <p14:tracePt t="16534" x="3335338" y="4718050"/>
          <p14:tracePt t="16539" x="3354388" y="4692650"/>
          <p14:tracePt t="16545" x="3367088" y="4673600"/>
          <p14:tracePt t="16546" x="3373438" y="4660900"/>
          <p14:tracePt t="16551" x="3384550" y="4637088"/>
          <p14:tracePt t="16558" x="3397250" y="4611688"/>
          <p14:tracePt t="16563" x="3403600" y="4592638"/>
          <p14:tracePt t="16569" x="3422650" y="4560888"/>
          <p14:tracePt t="16576" x="3435350" y="4537075"/>
          <p14:tracePt t="16576" x="3435350" y="4530725"/>
          <p14:tracePt t="16582" x="3448050" y="4511675"/>
          <p14:tracePt t="16588" x="3454400" y="4486275"/>
          <p14:tracePt t="16594" x="3460750" y="4462463"/>
          <p14:tracePt t="16594" x="3467100" y="4456113"/>
          <p14:tracePt t="16600" x="3467100" y="4443413"/>
          <p14:tracePt t="16601" x="3473450" y="4437063"/>
          <p14:tracePt t="16601" x="3473450" y="4430713"/>
          <p14:tracePt t="16606" x="3473450" y="4418013"/>
          <p14:tracePt t="16607" x="3473450" y="4405313"/>
          <p14:tracePt t="16607" x="3478213" y="4405313"/>
          <p14:tracePt t="16612" x="3478213" y="4386263"/>
          <p14:tracePt t="16612" x="3478213" y="4379913"/>
          <p14:tracePt t="16618" x="3490913" y="4362450"/>
          <p14:tracePt t="16619" x="3490913" y="4356100"/>
          <p14:tracePt t="16624" x="3497263" y="4330700"/>
          <p14:tracePt t="16630" x="3497263" y="4305300"/>
          <p14:tracePt t="16631" x="3503613" y="4292600"/>
          <p14:tracePt t="16636" x="3509963" y="4268788"/>
          <p14:tracePt t="16637" x="3509963" y="4262438"/>
          <p14:tracePt t="16642" x="3516313" y="4224338"/>
          <p14:tracePt t="16648" x="3522663" y="4181475"/>
          <p14:tracePt t="16654" x="3529013" y="4156075"/>
          <p14:tracePt t="16655" x="3529013" y="4149725"/>
          <p14:tracePt t="16660" x="3535363" y="4117975"/>
          <p14:tracePt t="16666" x="3535363" y="4068763"/>
          <p14:tracePt t="16673" x="3535363" y="4037013"/>
          <p14:tracePt t="16673" x="3535363" y="4030663"/>
          <p14:tracePt t="16679" x="3535363" y="4000500"/>
          <p14:tracePt t="16679" x="3541713" y="3994150"/>
          <p14:tracePt t="16684" x="3541713" y="3968750"/>
          <p14:tracePt t="16685" x="3541713" y="3962400"/>
          <p14:tracePt t="16690" x="3541713" y="3943350"/>
          <p14:tracePt t="16697" x="3541713" y="3919538"/>
          <p14:tracePt t="16703" x="3541713" y="3900488"/>
          <p14:tracePt t="16703" x="3541713" y="3894138"/>
          <p14:tracePt t="16709" x="3541713" y="3881438"/>
          <p14:tracePt t="16715" x="3541713" y="3868738"/>
          <p14:tracePt t="16721" x="3541713" y="3856038"/>
          <p14:tracePt t="16727" x="3541713" y="3849688"/>
          <p14:tracePt t="16733" x="3541713" y="3843338"/>
          <p14:tracePt t="16739" x="3541713" y="3836988"/>
          <p14:tracePt t="16745" x="3541713" y="3832225"/>
          <p14:tracePt t="16757" x="3541713" y="3825875"/>
          <p14:tracePt t="20684" x="3548063" y="3825875"/>
          <p14:tracePt t="20686" x="3554413" y="3825875"/>
          <p14:tracePt t="20688" x="3560763" y="3825875"/>
          <p14:tracePt t="20689" x="3571875" y="3825875"/>
          <p14:tracePt t="20695" x="3603625" y="3825875"/>
          <p14:tracePt t="20695" x="3616325" y="3825875"/>
          <p14:tracePt t="20696" x="3629025" y="3825875"/>
          <p14:tracePt t="20701" x="3678238" y="3819525"/>
          <p14:tracePt t="20702" x="3690938" y="3819525"/>
          <p14:tracePt t="20707" x="3754438" y="3813175"/>
          <p14:tracePt t="20713" x="3835400" y="3813175"/>
          <p14:tracePt t="20713" x="3848100" y="3813175"/>
          <p14:tracePt t="20714" x="3859213" y="3813175"/>
          <p14:tracePt t="20719" x="3916363" y="3813175"/>
          <p14:tracePt t="20719" x="3929063" y="3813175"/>
          <p14:tracePt t="20725" x="3997325" y="3819525"/>
          <p14:tracePt t="20726" x="4010025" y="3825875"/>
          <p14:tracePt t="20731" x="4078288" y="3832225"/>
          <p14:tracePt t="20737" x="4146550" y="3836988"/>
          <p14:tracePt t="20738" x="4171950" y="3836988"/>
          <p14:tracePt t="20743" x="4246563" y="3856038"/>
          <p14:tracePt t="20744" x="4265613" y="3862388"/>
          <p14:tracePt t="20749" x="4340225" y="3868738"/>
          <p14:tracePt t="20750" x="4346575" y="3868738"/>
          <p14:tracePt t="20750" x="4352925" y="3875088"/>
          <p14:tracePt t="20751" x="4371975" y="3875088"/>
          <p14:tracePt t="20755" x="4429125" y="3887788"/>
          <p14:tracePt t="20761" x="4510088" y="3900488"/>
          <p14:tracePt t="20767" x="4616450" y="3919538"/>
          <p14:tracePt t="20768" x="4627563" y="3925888"/>
          <p14:tracePt t="20774" x="4684713" y="3930650"/>
          <p14:tracePt t="20780" x="4765675" y="3943350"/>
          <p14:tracePt t="20780" x="4778375" y="3943350"/>
          <p14:tracePt t="20786" x="4846638" y="3962400"/>
          <p14:tracePt t="20786" x="4859338" y="3962400"/>
          <p14:tracePt t="20787" x="4865688" y="3962400"/>
          <p14:tracePt t="20792" x="4914900" y="3975100"/>
          <p14:tracePt t="20792" x="4927600" y="3975100"/>
          <p14:tracePt t="20793" x="4940300" y="3975100"/>
          <p14:tracePt t="20794" x="4946650" y="3975100"/>
          <p14:tracePt t="20795" x="4959350" y="3975100"/>
          <p14:tracePt t="20798" x="4972050" y="3981450"/>
          <p14:tracePt t="20798" x="4991100" y="3987800"/>
          <p14:tracePt t="20799" x="5002213" y="3987800"/>
          <p14:tracePt t="20804" x="5040313" y="3994150"/>
          <p14:tracePt t="20805" x="5046663" y="3994150"/>
          <p14:tracePt t="20810" x="5095875" y="4000500"/>
          <p14:tracePt t="20811" x="5102225" y="4006850"/>
          <p14:tracePt t="20816" x="5140325" y="4006850"/>
          <p14:tracePt t="20822" x="5184775" y="4013200"/>
          <p14:tracePt t="20823" x="5191125" y="4017963"/>
          <p14:tracePt t="20828" x="5214938" y="4017963"/>
          <p14:tracePt t="20828" x="5227638" y="4017963"/>
          <p14:tracePt t="20829" x="5240338" y="4017963"/>
          <p14:tracePt t="20834" x="5259388" y="4024313"/>
          <p14:tracePt t="20840" x="5284788" y="4024313"/>
          <p14:tracePt t="20846" x="5302250" y="4024313"/>
          <p14:tracePt t="20847" x="5308600" y="4024313"/>
          <p14:tracePt t="20852" x="5321300" y="4024313"/>
          <p14:tracePt t="20858" x="5334000" y="4030663"/>
          <p14:tracePt t="20864" x="5346700" y="4030663"/>
          <p14:tracePt t="20870" x="5359400" y="4030663"/>
          <p14:tracePt t="20877" x="5365750" y="4030663"/>
          <p14:tracePt t="20882" x="5378450" y="4030663"/>
          <p14:tracePt t="20888" x="5383213" y="4030663"/>
          <p14:tracePt t="20895" x="5402263" y="4030663"/>
          <p14:tracePt t="20901" x="5408613" y="4030663"/>
          <p14:tracePt t="20902" x="5414963" y="4030663"/>
          <p14:tracePt t="20907" x="5421313" y="4030663"/>
          <p14:tracePt t="20907" x="5427663" y="4030663"/>
          <p14:tracePt t="20913" x="5434013" y="4030663"/>
          <p14:tracePt t="20919" x="5446713" y="4030663"/>
          <p14:tracePt t="20925" x="5459413" y="4030663"/>
          <p14:tracePt t="20931" x="5465763" y="4030663"/>
          <p14:tracePt t="20932" x="5472113" y="4030663"/>
          <p14:tracePt t="20938" x="5483225" y="4030663"/>
          <p14:tracePt t="20938" x="5489575" y="4030663"/>
          <p14:tracePt t="20943" x="5502275" y="4030663"/>
          <p14:tracePt t="20949" x="5514975" y="4030663"/>
          <p14:tracePt t="20955" x="5534025" y="4030663"/>
          <p14:tracePt t="20961" x="5553075" y="4030663"/>
          <p14:tracePt t="20967" x="5576888" y="4030663"/>
          <p14:tracePt t="20974" x="5595938" y="4030663"/>
          <p14:tracePt t="20974" x="5602288" y="4030663"/>
          <p14:tracePt t="20975" x="5608638" y="4030663"/>
          <p14:tracePt t="20979" x="5627688" y="4024313"/>
          <p14:tracePt t="20985" x="5646738" y="4024313"/>
          <p14:tracePt t="20991" x="5683250" y="4024313"/>
          <p14:tracePt t="20999" x="5715000" y="4024313"/>
          <p14:tracePt t="20999" x="5721350" y="4024313"/>
          <p14:tracePt t="21004" x="5740400" y="4024313"/>
          <p14:tracePt t="21016" x="5795963" y="4024313"/>
          <p14:tracePt t="21022" x="5827713" y="4024313"/>
          <p14:tracePt t="21023" x="5834063" y="4024313"/>
          <p14:tracePt t="21023" x="5840413" y="4024313"/>
          <p14:tracePt t="21028" x="5857875" y="4024313"/>
          <p14:tracePt t="21028" x="5864225" y="4024313"/>
          <p14:tracePt t="21029" x="5870575" y="4024313"/>
          <p14:tracePt t="21034" x="5889625" y="4024313"/>
          <p14:tracePt t="21040" x="5915025" y="4024313"/>
          <p14:tracePt t="21046" x="5940425" y="4024313"/>
          <p14:tracePt t="21047" x="5946775" y="4024313"/>
          <p14:tracePt t="21052" x="5964238" y="4024313"/>
          <p14:tracePt t="21053" x="5970588" y="4024313"/>
          <p14:tracePt t="21058" x="5995988" y="4024313"/>
          <p14:tracePt t="21064" x="6008688" y="4030663"/>
          <p14:tracePt t="21071" x="6021388" y="4030663"/>
          <p14:tracePt t="21071" x="6027738" y="4030663"/>
          <p14:tracePt t="21076" x="6040438" y="4030663"/>
          <p14:tracePt t="21083" x="6051550" y="4030663"/>
          <p14:tracePt t="21089" x="6070600" y="4037013"/>
          <p14:tracePt t="21095" x="6083300" y="4043363"/>
          <p14:tracePt t="21101" x="6096000" y="4043363"/>
          <p14:tracePt t="21101" x="6102350" y="4043363"/>
          <p14:tracePt t="21107" x="6115050" y="4049713"/>
          <p14:tracePt t="21113" x="6134100" y="4049713"/>
          <p14:tracePt t="21114" x="6134100" y="4056063"/>
          <p14:tracePt t="21119" x="6145213" y="4062413"/>
          <p14:tracePt t="21120" x="6151563" y="4062413"/>
          <p14:tracePt t="21125" x="6164263" y="4062413"/>
          <p14:tracePt t="21125" x="6164263" y="4068763"/>
          <p14:tracePt t="21131" x="6176963" y="4068763"/>
          <p14:tracePt t="21137" x="6189663" y="4075113"/>
          <p14:tracePt t="21143" x="6202363" y="4081463"/>
          <p14:tracePt t="21149" x="6215063" y="4081463"/>
          <p14:tracePt t="21150" x="6215063" y="4087813"/>
          <p14:tracePt t="21155" x="6227763" y="4087813"/>
          <p14:tracePt t="21156" x="6227763" y="4094163"/>
          <p14:tracePt t="21161" x="6234113" y="4094163"/>
          <p14:tracePt t="21162" x="6238875" y="4094163"/>
          <p14:tracePt t="21167" x="6251575" y="4094163"/>
          <p14:tracePt t="21173" x="6257925" y="4100513"/>
          <p14:tracePt t="21180" x="6276975" y="4105275"/>
          <p14:tracePt t="21185" x="6289675" y="4111625"/>
          <p14:tracePt t="21198" x="6321425" y="4124325"/>
          <p14:tracePt t="21204" x="6338888" y="4124325"/>
          <p14:tracePt t="21210" x="6351588" y="4137025"/>
          <p14:tracePt t="21210" x="6357938" y="4137025"/>
          <p14:tracePt t="21216" x="6364288" y="4137025"/>
          <p14:tracePt t="21216" x="6370638" y="4137025"/>
          <p14:tracePt t="21222" x="6383338" y="4137025"/>
          <p14:tracePt t="21222" x="6389688" y="4137025"/>
          <p14:tracePt t="21228" x="6402388" y="4143375"/>
          <p14:tracePt t="21228" x="6408738" y="4143375"/>
          <p14:tracePt t="21234" x="6421438" y="4143375"/>
          <p14:tracePt t="21240" x="6432550" y="4149725"/>
          <p14:tracePt t="21246" x="6451600" y="4149725"/>
          <p14:tracePt t="21252" x="6464300" y="4149725"/>
          <p14:tracePt t="21258" x="6477000" y="4156075"/>
          <p14:tracePt t="21259" x="6483350" y="4156075"/>
          <p14:tracePt t="21264" x="6496050" y="4156075"/>
          <p14:tracePt t="21270" x="6508750" y="4162425"/>
          <p14:tracePt t="21276" x="6515100" y="4162425"/>
          <p14:tracePt t="21282" x="6532563" y="4162425"/>
          <p14:tracePt t="21289" x="6538913" y="4168775"/>
          <p14:tracePt t="21295" x="6545263" y="4168775"/>
          <p14:tracePt t="21301" x="6551613" y="4168775"/>
          <p14:tracePt t="21307" x="6557963" y="4168775"/>
          <p14:tracePt t="21313" x="6564313" y="4168775"/>
          <p14:tracePt t="21319" x="6570663" y="4168775"/>
          <p14:tracePt t="21326" x="6577013" y="4168775"/>
          <p14:tracePt t="21337" x="6577013" y="4175125"/>
          <p14:tracePt t="21701" x="6570663" y="4175125"/>
          <p14:tracePt t="21706" x="6564313" y="4175125"/>
          <p14:tracePt t="21707" x="6564313" y="4168775"/>
          <p14:tracePt t="21712" x="6557963" y="4168775"/>
          <p14:tracePt t="21719" x="6545263" y="4162425"/>
          <p14:tracePt t="21719" x="6538913" y="4162425"/>
          <p14:tracePt t="21725" x="6532563" y="4156075"/>
          <p14:tracePt t="21731" x="6521450" y="4156075"/>
          <p14:tracePt t="21737" x="6515100" y="4149725"/>
          <p14:tracePt t="21743" x="6502400" y="4149725"/>
          <p14:tracePt t="21749" x="6489700" y="4143375"/>
          <p14:tracePt t="21755" x="6470650" y="4130675"/>
          <p14:tracePt t="21761" x="6451600" y="4124325"/>
          <p14:tracePt t="21767" x="6432550" y="4117975"/>
          <p14:tracePt t="21773" x="6415088" y="4111625"/>
          <p14:tracePt t="21774" x="6415088" y="4105275"/>
          <p14:tracePt t="21779" x="6402388" y="4105275"/>
          <p14:tracePt t="21780" x="6396038" y="4100513"/>
          <p14:tracePt t="21785" x="6383338" y="4094163"/>
          <p14:tracePt t="21791" x="6364288" y="4094163"/>
          <p14:tracePt t="21797" x="6357938" y="4081463"/>
          <p14:tracePt t="21804" x="6345238" y="4081463"/>
          <p14:tracePt t="21809" x="6338888" y="4075113"/>
          <p14:tracePt t="21815" x="6334125" y="4075113"/>
          <p14:tracePt t="21816" x="6334125" y="4068763"/>
          <p14:tracePt t="21822" x="6327775" y="4068763"/>
          <p14:tracePt t="21828" x="6321425" y="4068763"/>
          <p14:tracePt t="21828" x="6315075" y="4068763"/>
          <p14:tracePt t="21835" x="6315075" y="4062413"/>
          <p14:tracePt t="21840" x="6308725" y="4062413"/>
          <p14:tracePt t="21852" x="6308725" y="4056063"/>
          <p14:tracePt t="21860" x="6302375" y="4056063"/>
          <p14:tracePt t="26607" x="6302375" y="4049713"/>
          <p14:tracePt t="26608" x="6302375" y="4043363"/>
          <p14:tracePt t="26613" x="6302375" y="3994150"/>
          <p14:tracePt t="26619" x="6302375" y="3925888"/>
          <p14:tracePt t="26620" x="6302375" y="3900488"/>
          <p14:tracePt t="26621" x="6302375" y="3887788"/>
          <p14:tracePt t="26625" x="6302375" y="3849688"/>
          <p14:tracePt t="26626" x="6302375" y="3819525"/>
          <p14:tracePt t="26633" x="6302375" y="3725863"/>
          <p14:tracePt t="26637" x="6302375" y="3662363"/>
          <p14:tracePt t="26638" x="6302375" y="3644900"/>
          <p14:tracePt t="26649" x="6308725" y="3406775"/>
          <p14:tracePt t="26650" x="6315075" y="3394075"/>
          <p14:tracePt t="26655" x="6315075" y="3325813"/>
          <p14:tracePt t="26656" x="6315075" y="3282950"/>
          <p14:tracePt t="26661" x="6315075" y="3219450"/>
          <p14:tracePt t="26662" x="6321425" y="3201988"/>
          <p14:tracePt t="26663" x="6321425" y="3182938"/>
          <p14:tracePt t="26664" x="6321425" y="3170238"/>
          <p14:tracePt t="26668" x="6327775" y="3108325"/>
          <p14:tracePt t="26668" x="6327775" y="3095625"/>
          <p14:tracePt t="26674" x="6334125" y="3008313"/>
          <p14:tracePt t="26675" x="6334125" y="2989263"/>
          <p14:tracePt t="26680" x="6334125" y="2914650"/>
          <p14:tracePt t="26680" x="6334125" y="2901950"/>
          <p14:tracePt t="26686" x="6338888" y="2827338"/>
          <p14:tracePt t="26687" x="6338888" y="2814638"/>
          <p14:tracePt t="26692" x="6345238" y="2757488"/>
          <p14:tracePt t="26693" x="6351588" y="2733675"/>
          <p14:tracePt t="26698" x="6351588" y="2663825"/>
          <p14:tracePt t="26699" x="6351588" y="2652713"/>
          <p14:tracePt t="26704" x="6357938" y="2589213"/>
          <p14:tracePt t="26704" x="6364288" y="2571750"/>
          <p14:tracePt t="26705" x="6364288" y="2565400"/>
          <p14:tracePt t="26710" x="6364288" y="2489200"/>
          <p14:tracePt t="26716" x="6370638" y="2414588"/>
          <p14:tracePt t="26717" x="6370638" y="2401888"/>
          <p14:tracePt t="26722" x="6376988" y="2339975"/>
          <p14:tracePt t="26723" x="6376988" y="2320925"/>
          <p14:tracePt t="26724" x="6376988" y="2308225"/>
          <p14:tracePt t="26728" x="6376988" y="2252663"/>
          <p14:tracePt t="26729" x="6376988" y="2239963"/>
          <p14:tracePt t="26734" x="6376988" y="2171700"/>
          <p14:tracePt t="26735" x="6376988" y="2159000"/>
          <p14:tracePt t="26740" x="6376988" y="2097088"/>
          <p14:tracePt t="26742" x="6376988" y="2090738"/>
          <p14:tracePt t="26742" x="6376988" y="2078038"/>
          <p14:tracePt t="26746" x="6376988" y="2022475"/>
          <p14:tracePt t="26747" x="6376988" y="2009775"/>
          <p14:tracePt t="26752" x="6364288" y="1965325"/>
          <p14:tracePt t="26753" x="6364288" y="1958975"/>
          <p14:tracePt t="26759" x="6357938" y="1935163"/>
          <p14:tracePt t="26759" x="6351588" y="1922463"/>
          <p14:tracePt t="26764" x="6351588" y="1909763"/>
          <p14:tracePt t="26770" x="6351588" y="1897063"/>
          <p14:tracePt t="26777" x="6345238" y="1897063"/>
          <p14:tracePt t="26817" x="6338888" y="1890713"/>
          <p14:tracePt t="26820" x="6334125" y="1890713"/>
          <p14:tracePt t="26820" x="6327775" y="1890713"/>
          <p14:tracePt t="26822" x="6321425" y="1890713"/>
          <p14:tracePt t="26825" x="6315075" y="1884363"/>
          <p14:tracePt t="26826" x="6308725" y="1878013"/>
          <p14:tracePt t="26831" x="6264275" y="1871663"/>
          <p14:tracePt t="26832" x="6257925" y="1871663"/>
          <p14:tracePt t="26833" x="6245225" y="1865313"/>
          <p14:tracePt t="26837" x="6215063" y="1852613"/>
          <p14:tracePt t="26838" x="6208713" y="1852613"/>
          <p14:tracePt t="26839" x="6196013" y="1852613"/>
          <p14:tracePt t="26843" x="6145213" y="1841500"/>
          <p14:tracePt t="26844" x="6134100" y="1841500"/>
          <p14:tracePt t="26849" x="6070600" y="1822450"/>
          <p14:tracePt t="26855" x="6002338" y="1803400"/>
          <p14:tracePt t="26856" x="5989638" y="1803400"/>
          <p14:tracePt t="26861" x="5940425" y="1784350"/>
          <p14:tracePt t="26862" x="5934075" y="1784350"/>
          <p14:tracePt t="26863" x="5921375" y="1778000"/>
          <p14:tracePt t="26867" x="5883275" y="1765300"/>
          <p14:tracePt t="26874" x="5834063" y="1747838"/>
          <p14:tracePt t="26874" x="5827713" y="1747838"/>
          <p14:tracePt t="26875" x="5815013" y="1741488"/>
          <p14:tracePt t="26879" x="5795963" y="1735138"/>
          <p14:tracePt t="26880" x="5776913" y="1722438"/>
          <p14:tracePt t="26881" x="5770563" y="1722438"/>
          <p14:tracePt t="26886" x="5753100" y="1716088"/>
          <p14:tracePt t="26886" x="5734050" y="1703388"/>
          <p14:tracePt t="26892" x="5702300" y="1684338"/>
          <p14:tracePt t="26893" x="5695950" y="1684338"/>
          <p14:tracePt t="26893" x="5683250" y="1677988"/>
          <p14:tracePt t="26898" x="5665788" y="1666875"/>
          <p14:tracePt t="26898" x="5659438" y="1666875"/>
          <p14:tracePt t="26904" x="5634038" y="1654175"/>
          <p14:tracePt t="26910" x="5608638" y="1641475"/>
          <p14:tracePt t="26916" x="5595938" y="1635125"/>
          <p14:tracePt t="26916" x="5589588" y="1635125"/>
          <p14:tracePt t="26917" x="5589588" y="1628775"/>
          <p14:tracePt t="26922" x="5576888" y="1622425"/>
          <p14:tracePt t="26928" x="5559425" y="1616075"/>
          <p14:tracePt t="26929" x="5553075" y="1616075"/>
          <p14:tracePt t="26934" x="5540375" y="1616075"/>
          <p14:tracePt t="26941" x="5514975" y="1603375"/>
          <p14:tracePt t="26946" x="5502275" y="1597025"/>
          <p14:tracePt t="26952" x="5476875" y="1590675"/>
          <p14:tracePt t="26959" x="5465763" y="1579563"/>
          <p14:tracePt t="26959" x="5459413" y="1579563"/>
          <p14:tracePt t="26964" x="5446713" y="1579563"/>
          <p14:tracePt t="26965" x="5446713" y="1573213"/>
          <p14:tracePt t="26970" x="5434013" y="1573213"/>
          <p14:tracePt t="26971" x="5434013" y="1566863"/>
          <p14:tracePt t="26977" x="5421313" y="1566863"/>
          <p14:tracePt t="26983" x="5414963" y="1560513"/>
          <p14:tracePt t="26989" x="5408613" y="1554163"/>
          <p14:tracePt t="26989" x="5408613" y="1547813"/>
          <p14:tracePt t="26995" x="5402263" y="1547813"/>
          <p14:tracePt t="26995" x="5395913" y="1547813"/>
          <p14:tracePt t="27001" x="5389563" y="1541463"/>
          <p14:tracePt t="27007" x="5383213" y="1535113"/>
          <p14:tracePt t="27008" x="5383213" y="1528763"/>
          <p14:tracePt t="27008" x="5383213" y="1522413"/>
          <p14:tracePt t="27013" x="5372100" y="1522413"/>
          <p14:tracePt t="27014" x="5372100" y="1516063"/>
          <p14:tracePt t="27019" x="5359400" y="1509713"/>
          <p14:tracePt t="27025" x="5346700" y="1490663"/>
          <p14:tracePt t="27031" x="5334000" y="1473200"/>
          <p14:tracePt t="27032" x="5327650" y="1466850"/>
          <p14:tracePt t="27037" x="5314950" y="1454150"/>
          <p14:tracePt t="27038" x="5314950" y="1447800"/>
          <p14:tracePt t="27043" x="5295900" y="1428750"/>
          <p14:tracePt t="27049" x="5284788" y="1409700"/>
          <p14:tracePt t="27050" x="5278438" y="1409700"/>
          <p14:tracePt t="27051" x="5278438" y="1403350"/>
          <p14:tracePt t="27056" x="5265738" y="1398588"/>
          <p14:tracePt t="27061" x="5253038" y="1379538"/>
          <p14:tracePt t="27067" x="5246688" y="1366838"/>
          <p14:tracePt t="27074" x="5233988" y="1360488"/>
          <p14:tracePt t="27080" x="5233988" y="1354138"/>
          <p14:tracePt t="27086" x="5227638" y="1354138"/>
          <p14:tracePt t="27183" x="5233988" y="1354138"/>
          <p14:tracePt t="27184" x="5240338" y="1354138"/>
          <p14:tracePt t="27189" x="5253038" y="1354138"/>
          <p14:tracePt t="27189" x="5259388" y="1354138"/>
          <p14:tracePt t="27190" x="5265738" y="1354138"/>
          <p14:tracePt t="27195" x="5284788" y="1354138"/>
          <p14:tracePt t="27196" x="5289550" y="1354138"/>
          <p14:tracePt t="27201" x="5327650" y="1360488"/>
          <p14:tracePt t="27201" x="5334000" y="1360488"/>
          <p14:tracePt t="27202" x="5340350" y="1360488"/>
          <p14:tracePt t="27207" x="5359400" y="1366838"/>
          <p14:tracePt t="27208" x="5378450" y="1366838"/>
          <p14:tracePt t="27213" x="5421313" y="1366838"/>
          <p14:tracePt t="27219" x="5453063" y="1366838"/>
          <p14:tracePt t="27219" x="5465763" y="1366838"/>
          <p14:tracePt t="27220" x="5472113" y="1373188"/>
          <p14:tracePt t="27225" x="5508625" y="1379538"/>
          <p14:tracePt t="27226" x="5514975" y="1379538"/>
          <p14:tracePt t="27227" x="5534025" y="1379538"/>
          <p14:tracePt t="27231" x="5559425" y="1379538"/>
          <p14:tracePt t="27232" x="5565775" y="1379538"/>
          <p14:tracePt t="27237" x="5608638" y="1379538"/>
          <p14:tracePt t="27238" x="5621338" y="1379538"/>
          <p14:tracePt t="27243" x="5676900" y="1379538"/>
          <p14:tracePt t="27249" x="5740400" y="1385888"/>
          <p14:tracePt t="27250" x="5753100" y="1385888"/>
          <p14:tracePt t="27255" x="5795963" y="1392238"/>
          <p14:tracePt t="27262" x="5864225" y="1392238"/>
          <p14:tracePt t="27262" x="5876925" y="1392238"/>
          <p14:tracePt t="27263" x="5883275" y="1392238"/>
          <p14:tracePt t="27267" x="5927725" y="1392238"/>
          <p14:tracePt t="27268" x="5934075" y="1398588"/>
          <p14:tracePt t="27274" x="5983288" y="1398588"/>
          <p14:tracePt t="27280" x="6034088" y="1398588"/>
          <p14:tracePt t="27281" x="6046788" y="1398588"/>
          <p14:tracePt t="27286" x="6089650" y="1398588"/>
          <p14:tracePt t="27286" x="6096000" y="1398588"/>
          <p14:tracePt t="27291" x="6127750" y="1398588"/>
          <p14:tracePt t="27292" x="6134100" y="1398588"/>
          <p14:tracePt t="27293" x="6140450" y="1398588"/>
          <p14:tracePt t="27298" x="6170613" y="1398588"/>
          <p14:tracePt t="27304" x="6196013" y="1398588"/>
          <p14:tracePt t="27304" x="6202363" y="1398588"/>
          <p14:tracePt t="27310" x="6221413" y="1398588"/>
          <p14:tracePt t="27310" x="6227763" y="1398588"/>
          <p14:tracePt t="27311" x="6234113" y="1398588"/>
          <p14:tracePt t="27316" x="6245225" y="1398588"/>
          <p14:tracePt t="27317" x="6251575" y="1398588"/>
          <p14:tracePt t="27322" x="6270625" y="1398588"/>
          <p14:tracePt t="27323" x="6283325" y="1398588"/>
          <p14:tracePt t="27328" x="6296025" y="1398588"/>
          <p14:tracePt t="27328" x="6302375" y="1398588"/>
          <p14:tracePt t="27334" x="6327775" y="1398588"/>
          <p14:tracePt t="27340" x="6345238" y="1403350"/>
          <p14:tracePt t="27341" x="6351588" y="1403350"/>
          <p14:tracePt t="27346" x="6370638" y="1403350"/>
          <p14:tracePt t="27352" x="6383338" y="1403350"/>
          <p14:tracePt t="27353" x="6383338" y="1409700"/>
          <p14:tracePt t="27358" x="6402388" y="1409700"/>
          <p14:tracePt t="27364" x="6421438" y="1409700"/>
          <p14:tracePt t="27370" x="6432550" y="1416050"/>
          <p14:tracePt t="27376" x="6445250" y="1422400"/>
          <p14:tracePt t="27382" x="6457950" y="1422400"/>
          <p14:tracePt t="27388" x="6477000" y="1422400"/>
          <p14:tracePt t="27394" x="6496050" y="1422400"/>
          <p14:tracePt t="27401" x="6508750" y="1422400"/>
          <p14:tracePt t="27407" x="6526213" y="1422400"/>
          <p14:tracePt t="27413" x="6545263" y="1428750"/>
          <p14:tracePt t="27419" x="6557963" y="1428750"/>
          <p14:tracePt t="27425" x="6570663" y="1428750"/>
          <p14:tracePt t="27425" x="6577013" y="1428750"/>
          <p14:tracePt t="27431" x="6589713" y="1428750"/>
          <p14:tracePt t="27431" x="6589713" y="1435100"/>
          <p14:tracePt t="27432" x="6596063" y="1435100"/>
          <p14:tracePt t="27437" x="6602413" y="1435100"/>
          <p14:tracePt t="27443" x="6615113" y="1435100"/>
          <p14:tracePt t="27449" x="6619875" y="1435100"/>
          <p14:tracePt t="27450" x="6626225" y="1435100"/>
          <p14:tracePt t="27456" x="6632575" y="1435100"/>
          <p14:tracePt t="28570" x="6632575" y="1441450"/>
          <p14:tracePt t="28572" x="6632575" y="1447800"/>
          <p14:tracePt t="28576" x="6632575" y="1454150"/>
          <p14:tracePt t="28582" x="6632575" y="1466850"/>
          <p14:tracePt t="28582" x="6632575" y="1473200"/>
          <p14:tracePt t="28588" x="6632575" y="1490663"/>
          <p14:tracePt t="28588" x="6632575" y="1497013"/>
          <p14:tracePt t="28594" x="6632575" y="1516063"/>
          <p14:tracePt t="28594" x="6626225" y="1522413"/>
          <p14:tracePt t="28600" x="6626225" y="1547813"/>
          <p14:tracePt t="28606" x="6626225" y="1579563"/>
          <p14:tracePt t="28607" x="6626225" y="1584325"/>
          <p14:tracePt t="28613" x="6626225" y="1628775"/>
          <p14:tracePt t="28614" x="6619875" y="1635125"/>
          <p14:tracePt t="28618" x="6619875" y="1671638"/>
          <p14:tracePt t="28619" x="6619875" y="1677988"/>
          <p14:tracePt t="28630" x="6619875" y="1765300"/>
          <p14:tracePt t="28631" x="6619875" y="1784350"/>
          <p14:tracePt t="28632" x="6615113" y="1790700"/>
          <p14:tracePt t="28636" x="6608763" y="1822450"/>
          <p14:tracePt t="28643" x="6602413" y="1858963"/>
          <p14:tracePt t="28643" x="6602413" y="1865313"/>
          <p14:tracePt t="28649" x="6596063" y="1890713"/>
          <p14:tracePt t="28649" x="6596063" y="1903413"/>
          <p14:tracePt t="28650" x="6589713" y="1903413"/>
          <p14:tracePt t="28655" x="6589713" y="1922463"/>
          <p14:tracePt t="28660" x="6577013" y="1952625"/>
          <p14:tracePt t="28667" x="6570663" y="1978025"/>
          <p14:tracePt t="28668" x="6570663" y="1984375"/>
          <p14:tracePt t="28668" x="6570663" y="1990725"/>
          <p14:tracePt t="28669" x="6564313" y="1997075"/>
          <p14:tracePt t="28673" x="6564313" y="2003425"/>
          <p14:tracePt t="28673" x="6564313" y="2009775"/>
          <p14:tracePt t="28679" x="6551613" y="2033588"/>
          <p14:tracePt t="28685" x="6545263" y="2052638"/>
          <p14:tracePt t="28691" x="6545263" y="2071688"/>
          <p14:tracePt t="28697" x="6532563" y="2090738"/>
          <p14:tracePt t="28697" x="6532563" y="2097088"/>
          <p14:tracePt t="28703" x="6532563" y="2116138"/>
          <p14:tracePt t="28709" x="6526213" y="2133600"/>
          <p14:tracePt t="28715" x="6521450" y="2139950"/>
          <p14:tracePt t="28716" x="6515100" y="2152650"/>
          <p14:tracePt t="28721" x="6515100" y="2165350"/>
          <p14:tracePt t="28722" x="6515100" y="2171700"/>
          <p14:tracePt t="28727" x="6508750" y="2178050"/>
          <p14:tracePt t="28733" x="6502400" y="2190750"/>
          <p14:tracePt t="28734" x="6502400" y="2197100"/>
          <p14:tracePt t="28739" x="6489700" y="2203450"/>
          <p14:tracePt t="28746" x="6489700" y="2214563"/>
          <p14:tracePt t="28753" x="6483350" y="2227263"/>
          <p14:tracePt t="28754" x="6477000" y="2233613"/>
          <p14:tracePt t="28757" x="6477000" y="2239963"/>
          <p14:tracePt t="28769" x="6464300" y="2271713"/>
          <p14:tracePt t="28770" x="6457950" y="2271713"/>
          <p14:tracePt t="28776" x="6457950" y="2278063"/>
          <p14:tracePt t="28782" x="6451600" y="2290763"/>
          <p14:tracePt t="28782" x="6451600" y="2297113"/>
          <p14:tracePt t="28783" x="6445250" y="2297113"/>
          <p14:tracePt t="28788" x="6438900" y="2301875"/>
          <p14:tracePt t="28794" x="6432550" y="2314575"/>
          <p14:tracePt t="28800" x="6427788" y="2327275"/>
          <p14:tracePt t="28807" x="6421438" y="2339975"/>
          <p14:tracePt t="28807" x="6415088" y="2346325"/>
          <p14:tracePt t="28812" x="6408738" y="2352675"/>
          <p14:tracePt t="28818" x="6402388" y="2365375"/>
          <p14:tracePt t="28819" x="6402388" y="2371725"/>
          <p14:tracePt t="28824" x="6389688" y="2384425"/>
          <p14:tracePt t="28830" x="6383338" y="2395538"/>
          <p14:tracePt t="28836" x="6376988" y="2414588"/>
          <p14:tracePt t="28842" x="6364288" y="2427288"/>
          <p14:tracePt t="28843" x="6357938" y="2433638"/>
          <p14:tracePt t="28848" x="6351588" y="2446338"/>
          <p14:tracePt t="28854" x="6338888" y="2459038"/>
          <p14:tracePt t="28860" x="6334125" y="2478088"/>
          <p14:tracePt t="28867" x="6321425" y="2489200"/>
          <p14:tracePt t="28867" x="6315075" y="2495550"/>
          <p14:tracePt t="28872" x="6308725" y="2495550"/>
          <p14:tracePt t="28873" x="6308725" y="2501900"/>
          <p14:tracePt t="28879" x="6302375" y="2508250"/>
          <p14:tracePt t="28879" x="6296025" y="2514600"/>
          <p14:tracePt t="28880" x="6296025" y="2520950"/>
          <p14:tracePt t="28885" x="6289675" y="2527300"/>
          <p14:tracePt t="28891" x="6283325" y="2533650"/>
          <p14:tracePt t="28892" x="6276975" y="2533650"/>
          <p14:tracePt t="28892" x="6276975" y="2540000"/>
          <p14:tracePt t="28897" x="6264275" y="2546350"/>
          <p14:tracePt t="28898" x="6264275" y="2552700"/>
          <p14:tracePt t="28903" x="6257925" y="2559050"/>
          <p14:tracePt t="28909" x="6251575" y="2571750"/>
          <p14:tracePt t="28910" x="6245225" y="2571750"/>
          <p14:tracePt t="28915" x="6238875" y="2576513"/>
          <p14:tracePt t="28916" x="6238875" y="2582863"/>
          <p14:tracePt t="28916" x="6234113" y="2582863"/>
          <p14:tracePt t="28921" x="6227763" y="2589213"/>
          <p14:tracePt t="28922" x="6227763" y="2595563"/>
          <p14:tracePt t="28927" x="6215063" y="2601913"/>
          <p14:tracePt t="28928" x="6215063" y="2608263"/>
          <p14:tracePt t="28929" x="6208713" y="2608263"/>
          <p14:tracePt t="28933" x="6202363" y="2620963"/>
          <p14:tracePt t="28939" x="6196013" y="2633663"/>
          <p14:tracePt t="28940" x="6189663" y="2633663"/>
          <p14:tracePt t="28945" x="6176963" y="2652713"/>
          <p14:tracePt t="28951" x="6170613" y="2670175"/>
          <p14:tracePt t="28952" x="6164263" y="2670175"/>
          <p14:tracePt t="28958" x="6151563" y="2682875"/>
          <p14:tracePt t="28963" x="6134100" y="2708275"/>
          <p14:tracePt t="28970" x="6121400" y="2740025"/>
          <p14:tracePt t="28970" x="6115050" y="2746375"/>
          <p14:tracePt t="28976" x="6102350" y="2763838"/>
          <p14:tracePt t="28977" x="6102350" y="2770188"/>
          <p14:tracePt t="28982" x="6089650" y="2776538"/>
          <p14:tracePt t="28982" x="6083300" y="2789238"/>
          <p14:tracePt t="28983" x="6076950" y="2795588"/>
          <p14:tracePt t="28988" x="6064250" y="2820988"/>
          <p14:tracePt t="28988" x="6064250" y="2827338"/>
          <p14:tracePt t="28994" x="6051550" y="2844800"/>
          <p14:tracePt t="28994" x="6046788" y="2857500"/>
          <p14:tracePt t="29000" x="6034088" y="2889250"/>
          <p14:tracePt t="29000" x="6027738" y="2889250"/>
          <p14:tracePt t="29001" x="6027738" y="2901950"/>
          <p14:tracePt t="29006" x="6015038" y="2921000"/>
          <p14:tracePt t="29012" x="5989638" y="2963863"/>
          <p14:tracePt t="29012" x="5989638" y="2970213"/>
          <p14:tracePt t="29018" x="5976938" y="3001963"/>
          <p14:tracePt t="29019" x="5976938" y="3008313"/>
          <p14:tracePt t="29024" x="5957888" y="3051175"/>
          <p14:tracePt t="29025" x="5957888" y="3063875"/>
          <p14:tracePt t="29030" x="5940425" y="3095625"/>
          <p14:tracePt t="29031" x="5934075" y="3108325"/>
          <p14:tracePt t="29031" x="5934075" y="3119438"/>
          <p14:tracePt t="29036" x="5927725" y="3157538"/>
          <p14:tracePt t="29037" x="5921375" y="3163888"/>
          <p14:tracePt t="29037" x="5921375" y="3176588"/>
          <p14:tracePt t="29042" x="5902325" y="3225800"/>
          <p14:tracePt t="29043" x="5902325" y="3232150"/>
          <p14:tracePt t="29044" x="5902325" y="3251200"/>
          <p14:tracePt t="29048" x="5889625" y="3294063"/>
          <p14:tracePt t="29049" x="5883275" y="3306763"/>
          <p14:tracePt t="29054" x="5870575" y="3357563"/>
          <p14:tracePt t="29055" x="5870575" y="3370263"/>
          <p14:tracePt t="29060" x="5857875" y="3419475"/>
          <p14:tracePt t="29061" x="5857875" y="3432175"/>
          <p14:tracePt t="29066" x="5846763" y="3481388"/>
          <p14:tracePt t="29067" x="5846763" y="3494088"/>
          <p14:tracePt t="29068" x="5840413" y="3506788"/>
          <p14:tracePt t="29072" x="5834063" y="3544888"/>
          <p14:tracePt t="29073" x="5834063" y="3551238"/>
          <p14:tracePt t="29079" x="5827713" y="3594100"/>
          <p14:tracePt t="29079" x="5827713" y="3600450"/>
          <p14:tracePt t="29085" x="5815013" y="3644900"/>
          <p14:tracePt t="29091" x="5808663" y="3694113"/>
          <p14:tracePt t="29091" x="5808663" y="3700463"/>
          <p14:tracePt t="29097" x="5802313" y="3749675"/>
          <p14:tracePt t="29103" x="5795963" y="3781425"/>
          <p14:tracePt t="29103" x="5795963" y="3794125"/>
          <p14:tracePt t="29109" x="5795963" y="3825875"/>
          <p14:tracePt t="29110" x="5795963" y="3832225"/>
          <p14:tracePt t="29110" x="5795963" y="3836988"/>
          <p14:tracePt t="29115" x="5795963" y="3868738"/>
          <p14:tracePt t="29121" x="5795963" y="3906838"/>
          <p14:tracePt t="29122" x="5795963" y="3913188"/>
          <p14:tracePt t="29129" x="5789613" y="3962400"/>
          <p14:tracePt t="29129" x="5789613" y="3975100"/>
          <p14:tracePt t="29130" x="5789613" y="3981450"/>
          <p14:tracePt t="29131" x="5789613" y="3987800"/>
          <p14:tracePt t="29133" x="5789613" y="3994150"/>
          <p14:tracePt t="29134" x="5789613" y="4000500"/>
          <p14:tracePt t="29145" x="5789613" y="4075113"/>
          <p14:tracePt t="29146" x="5789613" y="4081463"/>
          <p14:tracePt t="29151" x="5789613" y="4105275"/>
          <p14:tracePt t="29157" x="5789613" y="4137025"/>
          <p14:tracePt t="29164" x="5789613" y="4162425"/>
          <p14:tracePt t="29164" x="5789613" y="4175125"/>
          <p14:tracePt t="29170" x="5789613" y="4194175"/>
          <p14:tracePt t="29170" x="5789613" y="4198938"/>
          <p14:tracePt t="29176" x="5789613" y="4217988"/>
          <p14:tracePt t="29181" x="5795963" y="4230688"/>
          <p14:tracePt t="29188" x="5795963" y="4243388"/>
          <p14:tracePt t="29194" x="5795963" y="4249738"/>
          <p14:tracePt t="29195" x="5795963" y="4256088"/>
          <p14:tracePt t="29205" x="5795963" y="4262438"/>
          <p14:tracePt t="29212" x="5795963" y="4268788"/>
          <p14:tracePt t="29401" x="5795963" y="4262438"/>
          <p14:tracePt t="29406" x="5795963" y="4256088"/>
          <p14:tracePt t="29408" x="5795963" y="4249738"/>
          <p14:tracePt t="29412" x="5795963" y="4243388"/>
          <p14:tracePt t="29418" x="5789613" y="4230688"/>
          <p14:tracePt t="29419" x="5789613" y="4224338"/>
          <p14:tracePt t="29419" x="5783263" y="4224338"/>
          <p14:tracePt t="29424" x="5776913" y="4211638"/>
          <p14:tracePt t="29430" x="5770563" y="4187825"/>
          <p14:tracePt t="29436" x="5764213" y="4162425"/>
          <p14:tracePt t="29437" x="5759450" y="4162425"/>
          <p14:tracePt t="29442" x="5759450" y="4143375"/>
          <p14:tracePt t="29443" x="5753100" y="4137025"/>
          <p14:tracePt t="29449" x="5753100" y="4117975"/>
          <p14:tracePt t="29450" x="5746750" y="4111625"/>
          <p14:tracePt t="29454" x="5746750" y="4100513"/>
          <p14:tracePt t="29455" x="5746750" y="4094163"/>
          <p14:tracePt t="29466" x="5734050" y="4062413"/>
          <p14:tracePt t="29472" x="5734050" y="4043363"/>
          <p14:tracePt t="29473" x="5727700" y="4043363"/>
          <p14:tracePt t="29478" x="5727700" y="4030663"/>
          <p14:tracePt t="29484" x="5727700" y="4017963"/>
          <p14:tracePt t="29485" x="5727700" y="4013200"/>
          <p14:tracePt t="29490" x="5721350" y="4006850"/>
          <p14:tracePt t="29497" x="5721350" y="4000500"/>
          <p14:tracePt t="29503" x="5721350" y="3994150"/>
          <p14:tracePt t="29510" x="5721350" y="3987800"/>
          <p14:tracePt t="34785" x="5715000" y="3987800"/>
          <p14:tracePt t="34786" x="5708650" y="3987800"/>
          <p14:tracePt t="34791" x="5683250" y="3987800"/>
          <p14:tracePt t="34792" x="5676900" y="3987800"/>
          <p14:tracePt t="34797" x="5608638" y="3994150"/>
          <p14:tracePt t="34803" x="5476875" y="4000500"/>
          <p14:tracePt t="34804" x="5446713" y="4000500"/>
          <p14:tracePt t="34809" x="5246688" y="4006850"/>
          <p14:tracePt t="34810" x="5214938" y="4006850"/>
          <p14:tracePt t="34815" x="5084763" y="4013200"/>
          <p14:tracePt t="34821" x="4953000" y="4013200"/>
          <p14:tracePt t="34822" x="4927600" y="4017963"/>
          <p14:tracePt t="34827" x="4827588" y="4024313"/>
          <p14:tracePt t="34828" x="4803775" y="4024313"/>
          <p14:tracePt t="34833" x="4714875" y="4030663"/>
          <p14:tracePt t="34834" x="4697413" y="4030663"/>
          <p14:tracePt t="34835" x="4684713" y="4037013"/>
          <p14:tracePt t="34839" x="4603750" y="4049713"/>
          <p14:tracePt t="34840" x="4591050" y="4049713"/>
          <p14:tracePt t="34845" x="4533900" y="4056063"/>
          <p14:tracePt t="34846" x="4522788" y="4056063"/>
          <p14:tracePt t="34847" x="4516438" y="4056063"/>
          <p14:tracePt t="34852" x="4446588" y="4062413"/>
          <p14:tracePt t="34858" x="4371975" y="4068763"/>
          <p14:tracePt t="34859" x="4352925" y="4068763"/>
          <p14:tracePt t="34864" x="4291013" y="4075113"/>
          <p14:tracePt t="34864" x="4278313" y="4075113"/>
          <p14:tracePt t="34870" x="4171950" y="4081463"/>
          <p14:tracePt t="34870" x="4159250" y="4081463"/>
          <p14:tracePt t="34877" x="4065588" y="4087813"/>
          <p14:tracePt t="34878" x="4048125" y="4087813"/>
          <p14:tracePt t="34882" x="3978275" y="4087813"/>
          <p14:tracePt t="34882" x="3959225" y="4087813"/>
          <p14:tracePt t="34894" x="3790950" y="4094163"/>
          <p14:tracePt t="34895" x="3778250" y="4094163"/>
          <p14:tracePt t="34900" x="3709988" y="4094163"/>
          <p14:tracePt t="34901" x="3697288" y="4094163"/>
          <p14:tracePt t="34906" x="3648075" y="4094163"/>
          <p14:tracePt t="34907" x="3609975" y="4094163"/>
          <p14:tracePt t="34912" x="3554413" y="4094163"/>
          <p14:tracePt t="34913" x="3529013" y="4094163"/>
          <p14:tracePt t="34918" x="3467100" y="4094163"/>
          <p14:tracePt t="34924" x="3397250" y="4094163"/>
          <p14:tracePt t="34925" x="3384550" y="4094163"/>
          <p14:tracePt t="34931" x="3341688" y="4094163"/>
          <p14:tracePt t="34931" x="3328988" y="4094163"/>
          <p14:tracePt t="34936" x="3286125" y="4094163"/>
          <p14:tracePt t="34942" x="3216275" y="4094163"/>
          <p14:tracePt t="34943" x="3197225" y="4094163"/>
          <p14:tracePt t="34948" x="3141663" y="4094163"/>
          <p14:tracePt t="34949" x="3116263" y="4094163"/>
          <p14:tracePt t="34954" x="3073400" y="4094163"/>
          <p14:tracePt t="34955" x="3067050" y="4094163"/>
          <p14:tracePt t="34961" x="3035300" y="4094163"/>
          <p14:tracePt t="34961" x="3028950" y="4094163"/>
          <p14:tracePt t="34967" x="2979738" y="4105275"/>
          <p14:tracePt t="34967" x="2967038" y="4105275"/>
          <p14:tracePt t="34973" x="2941638" y="4111625"/>
          <p14:tracePt t="34974" x="2935288" y="4111625"/>
          <p14:tracePt t="34978" x="2905125" y="4117975"/>
          <p14:tracePt t="34979" x="2898775" y="4124325"/>
          <p14:tracePt t="34985" x="2867025" y="4124325"/>
          <p14:tracePt t="34991" x="2835275" y="4137025"/>
          <p14:tracePt t="34991" x="2828925" y="4137025"/>
          <p14:tracePt t="34997" x="2805113" y="4143375"/>
          <p14:tracePt t="34998" x="2798763" y="4143375"/>
          <p14:tracePt t="35003" x="2767013" y="4149725"/>
          <p14:tracePt t="35004" x="2760663" y="4149725"/>
          <p14:tracePt t="35009" x="2722563" y="4162425"/>
          <p14:tracePt t="35015" x="2679700" y="4168775"/>
          <p14:tracePt t="35021" x="2628900" y="4175125"/>
          <p14:tracePt t="35022" x="2617788" y="4181475"/>
          <p14:tracePt t="35027" x="2573338" y="4194175"/>
          <p14:tracePt t="35033" x="2528888" y="4198938"/>
          <p14:tracePt t="35034" x="2524125" y="4205288"/>
          <p14:tracePt t="35039" x="2486025" y="4217988"/>
          <p14:tracePt t="35046" x="2441575" y="4230688"/>
          <p14:tracePt t="35046" x="2435225" y="4230688"/>
          <p14:tracePt t="35052" x="2411413" y="4237038"/>
          <p14:tracePt t="35052" x="2405063" y="4237038"/>
          <p14:tracePt t="35058" x="2379663" y="4243388"/>
          <p14:tracePt t="35064" x="2354263" y="4249738"/>
          <p14:tracePt t="35064" x="2347913" y="4256088"/>
          <p14:tracePt t="35070" x="2330450" y="4262438"/>
          <p14:tracePt t="35076" x="2317750" y="4262438"/>
          <p14:tracePt t="35076" x="2311400" y="4268788"/>
          <p14:tracePt t="35082" x="2305050" y="4275138"/>
          <p14:tracePt t="35082" x="2298700" y="4281488"/>
          <p14:tracePt t="35088" x="2292350" y="4286250"/>
          <p14:tracePt t="35088" x="2286000" y="4286250"/>
          <p14:tracePt t="35094" x="2279650" y="4305300"/>
          <p14:tracePt t="35100" x="2266950" y="4324350"/>
          <p14:tracePt t="35106" x="2266950" y="4356100"/>
          <p14:tracePt t="35112" x="2260600" y="4386263"/>
          <p14:tracePt t="35112" x="2260600" y="4392613"/>
          <p14:tracePt t="35118" x="2254250" y="4411663"/>
          <p14:tracePt t="35124" x="2247900" y="4443413"/>
          <p14:tracePt t="35130" x="2241550" y="4467225"/>
          <p14:tracePt t="35136" x="2230438" y="4486275"/>
          <p14:tracePt t="35137" x="2230438" y="4492625"/>
          <p14:tracePt t="35143" x="2230438" y="4505325"/>
          <p14:tracePt t="35148" x="2224088" y="4518025"/>
          <p14:tracePt t="35160" x="2217738" y="4543425"/>
          <p14:tracePt t="35166" x="2217738" y="4549775"/>
          <p14:tracePt t="35167" x="2217738" y="4556125"/>
          <p14:tracePt t="35173" x="2211388" y="4567238"/>
          <p14:tracePt t="35173" x="2211388" y="4573588"/>
          <p14:tracePt t="35179" x="2211388" y="4586288"/>
          <p14:tracePt t="35179" x="2211388" y="4592638"/>
          <p14:tracePt t="35180" x="2211388" y="4598988"/>
          <p14:tracePt t="35185" x="2211388" y="4611688"/>
          <p14:tracePt t="35185" x="2211388" y="4618038"/>
          <p14:tracePt t="35191" x="2211388" y="4637088"/>
          <p14:tracePt t="35191" x="2211388" y="4643438"/>
          <p14:tracePt t="35192" x="2211388" y="4648200"/>
          <p14:tracePt t="35197" x="2211388" y="4660900"/>
          <p14:tracePt t="35197" x="2211388" y="4673600"/>
          <p14:tracePt t="35203" x="2211388" y="4692650"/>
          <p14:tracePt t="35209" x="2205038" y="4718050"/>
          <p14:tracePt t="35210" x="2205038" y="4724400"/>
          <p14:tracePt t="35215" x="2205038" y="4737100"/>
          <p14:tracePt t="35216" x="2205038" y="4741863"/>
          <p14:tracePt t="35217" x="2205038" y="4748213"/>
          <p14:tracePt t="35221" x="2205038" y="4760913"/>
          <p14:tracePt t="35227" x="2205038" y="4779963"/>
          <p14:tracePt t="35228" x="2205038" y="4786313"/>
          <p14:tracePt t="35233" x="2205038" y="4805363"/>
          <p14:tracePt t="35239" x="2198688" y="4818063"/>
          <p14:tracePt t="35245" x="2198688" y="4835525"/>
          <p14:tracePt t="35251" x="2198688" y="4848225"/>
          <p14:tracePt t="35257" x="2198688" y="4860925"/>
          <p14:tracePt t="35263" x="2198688" y="4867275"/>
          <p14:tracePt t="35264" x="2198688" y="4879975"/>
          <p14:tracePt t="35269" x="2198688" y="4886325"/>
          <p14:tracePt t="35275" x="2198688" y="4899025"/>
          <p14:tracePt t="35281" x="2198688" y="4905375"/>
          <p14:tracePt t="35371" x="2198688" y="4899025"/>
          <p14:tracePt t="35373" x="2198688" y="4892675"/>
          <p14:tracePt t="35378" x="2198688" y="4879975"/>
          <p14:tracePt t="35379" x="2198688" y="4867275"/>
          <p14:tracePt t="35385" x="2205038" y="4835525"/>
          <p14:tracePt t="35385" x="2205038" y="4829175"/>
          <p14:tracePt t="35386" x="2205038" y="4818063"/>
          <p14:tracePt t="35391" x="2211388" y="4786313"/>
          <p14:tracePt t="35391" x="2217738" y="4779963"/>
          <p14:tracePt t="35392" x="2224088" y="4767263"/>
          <p14:tracePt t="35397" x="2224088" y="4730750"/>
          <p14:tracePt t="35397" x="2224088" y="4724400"/>
          <p14:tracePt t="35398" x="2230438" y="4705350"/>
          <p14:tracePt t="35403" x="2236788" y="4667250"/>
          <p14:tracePt t="35409" x="2247900" y="4592638"/>
          <p14:tracePt t="35409" x="2247900" y="4579938"/>
          <p14:tracePt t="35410" x="2254250" y="4567238"/>
          <p14:tracePt t="35415" x="2260600" y="4511675"/>
          <p14:tracePt t="35415" x="2260600" y="4498975"/>
          <p14:tracePt t="35416" x="2260600" y="4486275"/>
          <p14:tracePt t="35421" x="2273300" y="4437063"/>
          <p14:tracePt t="35421" x="2273300" y="4424363"/>
          <p14:tracePt t="35422" x="2273300" y="4411663"/>
          <p14:tracePt t="35427" x="2273300" y="4362450"/>
          <p14:tracePt t="35428" x="2273300" y="4349750"/>
          <p14:tracePt t="35433" x="2279650" y="4281488"/>
          <p14:tracePt t="35434" x="2279650" y="4268788"/>
          <p14:tracePt t="35439" x="2286000" y="4187825"/>
          <p14:tracePt t="35440" x="2286000" y="4175125"/>
          <p14:tracePt t="35445" x="2286000" y="4081463"/>
          <p14:tracePt t="35451" x="2286000" y="4000500"/>
          <p14:tracePt t="35457" x="2286000" y="3906838"/>
          <p14:tracePt t="35458" x="2286000" y="3894138"/>
          <p14:tracePt t="35463" x="2292350" y="3836988"/>
          <p14:tracePt t="35464" x="2292350" y="3825875"/>
          <p14:tracePt t="35469" x="2298700" y="3775075"/>
          <p14:tracePt t="35470" x="2298700" y="3762375"/>
          <p14:tracePt t="35476" x="2305050" y="3725863"/>
          <p14:tracePt t="35481" x="2305050" y="3694113"/>
          <p14:tracePt t="35482" x="2305050" y="3681413"/>
          <p14:tracePt t="35488" x="2305050" y="3662363"/>
          <p14:tracePt t="35488" x="2305050" y="3651250"/>
          <p14:tracePt t="35493" x="2305050" y="3632200"/>
          <p14:tracePt t="35500" x="2305050" y="3619500"/>
          <p14:tracePt t="35506" x="2305050" y="3606800"/>
          <p14:tracePt t="35512" x="2305050" y="3600450"/>
          <p14:tracePt t="35518" x="2305050" y="3594100"/>
          <p14:tracePt t="35524" x="2305050" y="3587750"/>
          <p14:tracePt t="35657" x="2305050" y="3594100"/>
          <p14:tracePt t="35659" x="2305050" y="3600450"/>
          <p14:tracePt t="35663" x="2305050" y="3606800"/>
          <p14:tracePt t="35669" x="2305050" y="3625850"/>
          <p14:tracePt t="35675" x="2305050" y="3644900"/>
          <p14:tracePt t="35681" x="2305050" y="3662363"/>
          <p14:tracePt t="35688" x="2305050" y="3675063"/>
          <p14:tracePt t="35694" x="2305050" y="3687763"/>
          <p14:tracePt t="35699" x="2305050" y="3694113"/>
          <p14:tracePt t="35706" x="2305050" y="3700463"/>
          <p14:tracePt t="35712" x="2305050" y="3706813"/>
          <p14:tracePt t="35718" x="2305050" y="3713163"/>
          <p14:tracePt t="35724" x="2305050" y="3719513"/>
          <p14:tracePt t="35738" x="2305050" y="3725863"/>
          <p14:tracePt t="35748" x="2305050" y="3732213"/>
          <p14:tracePt t="35755" x="2305050" y="3738563"/>
          <p14:tracePt t="35758" x="2305050" y="3744913"/>
          <p14:tracePt t="35760" x="2311400" y="3744913"/>
          <p14:tracePt t="35766" x="2311400" y="3756025"/>
          <p14:tracePt t="35772" x="2317750" y="3768725"/>
          <p14:tracePt t="35778" x="2324100" y="3781425"/>
          <p14:tracePt t="35784" x="2324100" y="3794125"/>
          <p14:tracePt t="35785" x="2330450" y="3800475"/>
          <p14:tracePt t="35790" x="2330450" y="3806825"/>
          <p14:tracePt t="35796" x="2330450" y="3819525"/>
          <p14:tracePt t="35804" x="2330450" y="3825875"/>
          <p14:tracePt t="35809" x="2335213" y="3825875"/>
          <p14:tracePt t="35814" x="2335213" y="3832225"/>
          <p14:tracePt t="40135" x="2341563" y="3832225"/>
          <p14:tracePt t="40137" x="2347913" y="3836988"/>
          <p14:tracePt t="40141" x="2360613" y="3836988"/>
          <p14:tracePt t="40142" x="2373313" y="3849688"/>
          <p14:tracePt t="40142" x="2386013" y="3849688"/>
          <p14:tracePt t="40143" x="2386013" y="3856038"/>
          <p14:tracePt t="40146" x="2405063" y="3862388"/>
          <p14:tracePt t="40146" x="2417763" y="3868738"/>
          <p14:tracePt t="40158" x="2560638" y="3956050"/>
          <p14:tracePt t="40159" x="2573338" y="3962400"/>
          <p14:tracePt t="40164" x="2660650" y="4013200"/>
          <p14:tracePt t="40170" x="2773363" y="4094163"/>
          <p14:tracePt t="40171" x="2809875" y="4105275"/>
          <p14:tracePt t="40176" x="2916238" y="4181475"/>
          <p14:tracePt t="40177" x="2947988" y="4187825"/>
          <p14:tracePt t="40182" x="3048000" y="4262438"/>
          <p14:tracePt t="40183" x="3079750" y="4275138"/>
          <p14:tracePt t="40184" x="3097213" y="4286250"/>
          <p14:tracePt t="40188" x="3222625" y="4362450"/>
          <p14:tracePt t="40189" x="3248025" y="4375150"/>
          <p14:tracePt t="40195" x="3390900" y="4449763"/>
          <p14:tracePt t="40200" x="3522663" y="4518025"/>
          <p14:tracePt t="40201" x="3603625" y="4556125"/>
          <p14:tracePt t="40206" x="3722688" y="4611688"/>
          <p14:tracePt t="40207" x="3741738" y="4611688"/>
          <p14:tracePt t="40212" x="3878263" y="4673600"/>
          <p14:tracePt t="40213" x="3903663" y="4686300"/>
          <p14:tracePt t="40214" x="3922713" y="4699000"/>
          <p14:tracePt t="40218" x="4010025" y="4730750"/>
          <p14:tracePt t="40219" x="4084638" y="4767263"/>
          <p14:tracePt t="40220" x="4103688" y="4773613"/>
          <p14:tracePt t="40225" x="4197350" y="4811713"/>
          <p14:tracePt t="40226" x="4222750" y="4818063"/>
          <p14:tracePt t="40231" x="4333875" y="4860925"/>
          <p14:tracePt t="40231" x="4410075" y="4892675"/>
          <p14:tracePt t="40232" x="4433888" y="4905375"/>
          <p14:tracePt t="40237" x="4552950" y="4948238"/>
          <p14:tracePt t="40237" x="4565650" y="4948238"/>
          <p14:tracePt t="40238" x="4616450" y="4973638"/>
          <p14:tracePt t="40243" x="4740275" y="5016500"/>
          <p14:tracePt t="40244" x="4765675" y="5029200"/>
          <p14:tracePt t="40249" x="4908550" y="5086350"/>
          <p14:tracePt t="40249" x="4940300" y="5099050"/>
          <p14:tracePt t="40255" x="5078413" y="5148263"/>
          <p14:tracePt t="40255" x="5108575" y="5160963"/>
          <p14:tracePt t="40262" x="5284788" y="5216525"/>
          <p14:tracePt t="40262" x="5302250" y="5216525"/>
          <p14:tracePt t="40267" x="5440363" y="5267325"/>
          <p14:tracePt t="40268" x="5472113" y="5278438"/>
          <p14:tracePt t="40273" x="5614988" y="5329238"/>
          <p14:tracePt t="40274" x="5640388" y="5341938"/>
          <p14:tracePt t="40279" x="5770563" y="5378450"/>
          <p14:tracePt t="40280" x="5802313" y="5391150"/>
          <p14:tracePt t="40285" x="5889625" y="5416550"/>
          <p14:tracePt t="40286" x="5915025" y="5422900"/>
          <p14:tracePt t="40291" x="6027738" y="5454650"/>
          <p14:tracePt t="40292" x="6040438" y="5459413"/>
          <p14:tracePt t="40297" x="6127750" y="5484813"/>
          <p14:tracePt t="40298" x="6145213" y="5491163"/>
          <p14:tracePt t="40304" x="6221413" y="5510213"/>
          <p14:tracePt t="40304" x="6234113" y="5510213"/>
          <p14:tracePt t="40305" x="6245225" y="5516563"/>
          <p14:tracePt t="40310" x="6308725" y="5535613"/>
          <p14:tracePt t="40310" x="6321425" y="5541963"/>
          <p14:tracePt t="40315" x="6389688" y="5559425"/>
          <p14:tracePt t="40316" x="6402388" y="5565775"/>
          <p14:tracePt t="40317" x="6421438" y="5565775"/>
          <p14:tracePt t="40321" x="6457950" y="5578475"/>
          <p14:tracePt t="40322" x="6483350" y="5578475"/>
          <p14:tracePt t="40327" x="6538913" y="5597525"/>
          <p14:tracePt t="40334" x="6608763" y="5616575"/>
          <p14:tracePt t="40340" x="6664325" y="5622925"/>
          <p14:tracePt t="40340" x="6670675" y="5629275"/>
          <p14:tracePt t="40341" x="6677025" y="5629275"/>
          <p14:tracePt t="40346" x="6715125" y="5629275"/>
          <p14:tracePt t="40346" x="6726238" y="5635625"/>
          <p14:tracePt t="40347" x="6732588" y="5635625"/>
          <p14:tracePt t="40352" x="6764338" y="5640388"/>
          <p14:tracePt t="40352" x="6770688" y="5640388"/>
          <p14:tracePt t="40358" x="6802438" y="5640388"/>
          <p14:tracePt t="40358" x="6808788" y="5640388"/>
          <p14:tracePt t="40364" x="6838950" y="5640388"/>
          <p14:tracePt t="40370" x="6858000" y="5640388"/>
          <p14:tracePt t="40371" x="6864350" y="5640388"/>
          <p14:tracePt t="40371" x="6877050" y="5640388"/>
          <p14:tracePt t="40376" x="6896100" y="5640388"/>
          <p14:tracePt t="40382" x="6919913" y="5640388"/>
          <p14:tracePt t="40388" x="6938963" y="5640388"/>
          <p14:tracePt t="40394" x="6958013" y="5640388"/>
          <p14:tracePt t="40400" x="6983413" y="5629275"/>
          <p14:tracePt t="40406" x="7007225" y="5622925"/>
          <p14:tracePt t="40412" x="7026275" y="5616575"/>
          <p14:tracePt t="40413" x="7026275" y="5610225"/>
          <p14:tracePt t="40414" x="7032625" y="5603875"/>
          <p14:tracePt t="40418" x="7038975" y="5597525"/>
          <p14:tracePt t="40419" x="7045325" y="5597525"/>
          <p14:tracePt t="40420" x="7051675" y="5597525"/>
          <p14:tracePt t="40424" x="7058025" y="5584825"/>
          <p14:tracePt t="40425" x="7064375" y="5578475"/>
          <p14:tracePt t="40431" x="7077075" y="5572125"/>
          <p14:tracePt t="40431" x="7077075" y="5565775"/>
          <p14:tracePt t="40437" x="7089775" y="5553075"/>
          <p14:tracePt t="40443" x="7107238" y="5535613"/>
          <p14:tracePt t="40443" x="7107238" y="5529263"/>
          <p14:tracePt t="40449" x="7113588" y="5516563"/>
          <p14:tracePt t="40450" x="7126288" y="5516563"/>
          <p14:tracePt t="40455" x="7132638" y="5497513"/>
          <p14:tracePt t="40461" x="7145338" y="5478463"/>
          <p14:tracePt t="40467" x="7158038" y="5465763"/>
          <p14:tracePt t="40468" x="7158038" y="5459413"/>
          <p14:tracePt t="40473" x="7170738" y="5448300"/>
          <p14:tracePt t="40474" x="7170738" y="5441950"/>
          <p14:tracePt t="40474" x="7177088" y="5441950"/>
          <p14:tracePt t="40479" x="7189788" y="5422900"/>
          <p14:tracePt t="40485" x="7200900" y="5403850"/>
          <p14:tracePt t="40491" x="7213600" y="5378450"/>
          <p14:tracePt t="40497" x="7232650" y="5360988"/>
          <p14:tracePt t="40498" x="7232650" y="5354638"/>
          <p14:tracePt t="40503" x="7245350" y="5335588"/>
          <p14:tracePt t="40509" x="7258050" y="5316538"/>
          <p14:tracePt t="40510" x="7258050" y="5310188"/>
          <p14:tracePt t="40515" x="7270750" y="5303838"/>
          <p14:tracePt t="40516" x="7277100" y="5291138"/>
          <p14:tracePt t="40522" x="7283450" y="5273675"/>
          <p14:tracePt t="40527" x="7300913" y="5260975"/>
          <p14:tracePt t="40528" x="7300913" y="5254625"/>
          <p14:tracePt t="40533" x="7313613" y="5235575"/>
          <p14:tracePt t="40534" x="7319963" y="5235575"/>
          <p14:tracePt t="40535" x="7319963" y="5229225"/>
          <p14:tracePt t="40540" x="7326313" y="5216525"/>
          <p14:tracePt t="40540" x="7332663" y="5216525"/>
          <p14:tracePt t="40541" x="7339013" y="5203825"/>
          <p14:tracePt t="40546" x="7351713" y="5186363"/>
          <p14:tracePt t="40546" x="7358063" y="5186363"/>
          <p14:tracePt t="40547" x="7358063" y="5180013"/>
          <p14:tracePt t="40552" x="7377113" y="5160963"/>
          <p14:tracePt t="40558" x="7394575" y="5135563"/>
          <p14:tracePt t="40564" x="7413625" y="5116513"/>
          <p14:tracePt t="40564" x="7419975" y="5116513"/>
          <p14:tracePt t="40565" x="7419975" y="5110163"/>
          <p14:tracePt t="40570" x="7432675" y="5099050"/>
          <p14:tracePt t="40576" x="7451725" y="5080000"/>
          <p14:tracePt t="40582" x="7470775" y="5060950"/>
          <p14:tracePt t="40588" x="7488238" y="5048250"/>
          <p14:tracePt t="40589" x="7494588" y="5041900"/>
          <p14:tracePt t="40594" x="7513638" y="5035550"/>
          <p14:tracePt t="40595" x="7513638" y="5029200"/>
          <p14:tracePt t="40600" x="7539038" y="5016500"/>
          <p14:tracePt t="40601" x="7539038" y="5010150"/>
          <p14:tracePt t="40606" x="7564438" y="5005388"/>
          <p14:tracePt t="40607" x="7570788" y="4999038"/>
          <p14:tracePt t="40612" x="7588250" y="4986338"/>
          <p14:tracePt t="40619" x="7613650" y="4973638"/>
          <p14:tracePt t="40619" x="7620000" y="4973638"/>
          <p14:tracePt t="40624" x="7645400" y="4960938"/>
          <p14:tracePt t="40625" x="7651750" y="4960938"/>
          <p14:tracePt t="40631" x="7669213" y="4954588"/>
          <p14:tracePt t="40631" x="7675563" y="4948238"/>
          <p14:tracePt t="40637" x="7700963" y="4941888"/>
          <p14:tracePt t="40643" x="7726363" y="4935538"/>
          <p14:tracePt t="40643" x="7732713" y="4929188"/>
          <p14:tracePt t="40644" x="7739063" y="4929188"/>
          <p14:tracePt t="40649" x="7758113" y="4922838"/>
          <p14:tracePt t="40654" x="7775575" y="4922838"/>
          <p14:tracePt t="40655" x="7781925" y="4918075"/>
          <p14:tracePt t="40661" x="7807325" y="4918075"/>
          <p14:tracePt t="40661" x="7813675" y="4918075"/>
          <p14:tracePt t="40667" x="7832725" y="4911725"/>
          <p14:tracePt t="40668" x="7832725" y="4905375"/>
          <p14:tracePt t="40673" x="7858125" y="4905375"/>
          <p14:tracePt t="40679" x="7875588" y="4899025"/>
          <p14:tracePt t="40685" x="7900988" y="4899025"/>
          <p14:tracePt t="40691" x="7926388" y="4892675"/>
          <p14:tracePt t="40697" x="7945438" y="4886325"/>
          <p14:tracePt t="40698" x="7951788" y="4886325"/>
          <p14:tracePt t="40703" x="7962900" y="4886325"/>
          <p14:tracePt t="40710" x="7988300" y="4879975"/>
          <p14:tracePt t="40715" x="8001000" y="4879975"/>
          <p14:tracePt t="40721" x="8020050" y="4879975"/>
          <p14:tracePt t="40727" x="8032750" y="4873625"/>
          <p14:tracePt t="40733" x="8045450" y="4873625"/>
          <p14:tracePt t="40734" x="8050213" y="4873625"/>
          <p14:tracePt t="40740" x="8056563" y="4867275"/>
          <p14:tracePt t="40746" x="8069263" y="4867275"/>
          <p14:tracePt t="40752" x="8075613" y="4867275"/>
          <p14:tracePt t="40758" x="8081963" y="4867275"/>
          <p14:tracePt t="40758" x="8081963" y="4860925"/>
          <p14:tracePt t="40764" x="8088313" y="4860925"/>
          <p14:tracePt t="40764" x="8094663" y="4860925"/>
          <p14:tracePt t="40770" x="8094663" y="4854575"/>
          <p14:tracePt t="40776" x="8101013" y="4854575"/>
          <p14:tracePt t="40782" x="8107363" y="4854575"/>
          <p14:tracePt t="40788" x="8113713" y="4854575"/>
          <p14:tracePt t="40794" x="8120063" y="4848225"/>
          <p14:tracePt t="40800" x="8126413" y="4848225"/>
          <p14:tracePt t="40806" x="8132763" y="4848225"/>
          <p14:tracePt t="40812" x="8143875" y="4848225"/>
          <p14:tracePt t="40819" x="8150225" y="4848225"/>
          <p14:tracePt t="40825" x="8156575" y="4848225"/>
          <p14:tracePt t="40834" x="8162925" y="4848225"/>
          <p14:tracePt t="40840" x="8169275" y="4848225"/>
          <p14:tracePt t="40844" x="8175625" y="4848225"/>
          <p14:tracePt t="40849" x="8175625" y="4841875"/>
          <p14:tracePt t="40854" x="8181975" y="4841875"/>
          <p14:tracePt t="40861" x="8188325" y="4841875"/>
          <p14:tracePt t="40867" x="8201025" y="4841875"/>
          <p14:tracePt t="40873" x="8207375" y="4835525"/>
          <p14:tracePt t="40879" x="8213725" y="4835525"/>
          <p14:tracePt t="40885" x="8226425" y="4835525"/>
          <p14:tracePt t="40891" x="8232775" y="4829175"/>
          <p14:tracePt t="40897" x="8243888" y="4829175"/>
          <p14:tracePt t="40898" x="8250238" y="4829175"/>
          <p14:tracePt t="40903" x="8262938" y="4829175"/>
          <p14:tracePt t="40909" x="8275638" y="4829175"/>
          <p14:tracePt t="40915" x="8288338" y="4829175"/>
          <p14:tracePt t="40921" x="8307388" y="4829175"/>
          <p14:tracePt t="40927" x="8326438" y="4829175"/>
          <p14:tracePt t="40934" x="8337550" y="4824413"/>
          <p14:tracePt t="40940" x="8356600" y="4824413"/>
          <p14:tracePt t="40945" x="8369300" y="4824413"/>
          <p14:tracePt t="40946" x="8375650" y="4824413"/>
          <p14:tracePt t="40952" x="8388350" y="4818063"/>
          <p14:tracePt t="40952" x="8394700" y="4818063"/>
          <p14:tracePt t="40959" x="8407400" y="4818063"/>
          <p14:tracePt t="40960" x="8420100" y="4818063"/>
          <p14:tracePt t="40964" x="8426450" y="4818063"/>
          <p14:tracePt t="40964" x="8431213" y="4818063"/>
          <p14:tracePt t="40965" x="8437563" y="4818063"/>
          <p14:tracePt t="40976" x="8462963" y="4811713"/>
          <p14:tracePt t="40977" x="8469313" y="4811713"/>
          <p14:tracePt t="40982" x="8482013" y="4811713"/>
          <p14:tracePt t="40988" x="8507413" y="4805363"/>
          <p14:tracePt t="40994" x="8524875" y="4805363"/>
          <p14:tracePt t="41000" x="8550275" y="4805363"/>
          <p14:tracePt t="41006" x="8569325" y="4805363"/>
          <p14:tracePt t="41012" x="8594725" y="4805363"/>
          <p14:tracePt t="41018" x="8613775" y="4799013"/>
          <p14:tracePt t="41019" x="8620125" y="4799013"/>
          <p14:tracePt t="41024" x="8631238" y="4799013"/>
          <p14:tracePt t="41067" x="8743950" y="4779963"/>
          <p14:tracePt t="41071" x="8750300" y="4779963"/>
          <p14:tracePt t="41073" x="8756650" y="4779963"/>
          <p14:tracePt t="41085" x="8775700" y="4779963"/>
          <p14:tracePt t="41086" x="8782050" y="4779963"/>
          <p14:tracePt t="41093" x="8788400" y="4773613"/>
          <p14:tracePt t="41093" x="8794750" y="4773613"/>
          <p14:tracePt t="41097" x="8801100" y="4773613"/>
          <p14:tracePt t="41109" x="8818563" y="4773613"/>
          <p14:tracePt t="41115" x="8837613" y="4773613"/>
          <p14:tracePt t="41121" x="8843963" y="4773613"/>
          <p14:tracePt t="41127" x="8856663" y="4767263"/>
          <p14:tracePt t="41133" x="8863013" y="4767263"/>
          <p14:tracePt t="41139" x="8875713" y="4767263"/>
          <p14:tracePt t="41145" x="8882063" y="4767263"/>
          <p14:tracePt t="41152" x="8888413" y="4760913"/>
          <p14:tracePt t="41157" x="8894763" y="4760913"/>
          <p14:tracePt t="41167" x="8901113" y="4760913"/>
          <p14:tracePt t="41171" x="8905875" y="4754563"/>
          <p14:tracePt t="41185" x="8912225" y="4754563"/>
          <p14:tracePt t="41190" x="8912225" y="4748213"/>
          <p14:tracePt t="41194" x="8918575" y="4748213"/>
          <p14:tracePt t="41207" x="8924925" y="4748213"/>
          <p14:tracePt t="41217" x="8931275" y="4748213"/>
          <p14:tracePt t="41225" x="8937625" y="4748213"/>
          <p14:tracePt t="41227" x="8937625" y="4741863"/>
          <p14:tracePt t="41246" x="8943975" y="4741863"/>
          <p14:tracePt t="41261" x="8943975" y="4737100"/>
          <p14:tracePt t="41452" x="8943975" y="4730750"/>
          <p14:tracePt t="41458" x="8943975" y="4724400"/>
          <p14:tracePt t="41461" x="8943975" y="4718050"/>
          <p14:tracePt t="41464" x="8950325" y="4711700"/>
          <p14:tracePt t="41466" x="8950325" y="4705350"/>
          <p14:tracePt t="41473" x="8950325" y="4692650"/>
          <p14:tracePt t="41479" x="8950325" y="4673600"/>
          <p14:tracePt t="41485" x="8950325" y="4660900"/>
          <p14:tracePt t="41491" x="8950325" y="4648200"/>
          <p14:tracePt t="41497" x="8950325" y="4630738"/>
          <p14:tracePt t="41503" x="8950325" y="4618038"/>
          <p14:tracePt t="41509" x="8950325" y="4605338"/>
          <p14:tracePt t="41515" x="8950325" y="4592638"/>
          <p14:tracePt t="41521" x="8950325" y="4579938"/>
          <p14:tracePt t="41522" x="8950325" y="4573588"/>
          <p14:tracePt t="41527" x="8943975" y="4567238"/>
          <p14:tracePt t="41533" x="8943975" y="4549775"/>
          <p14:tracePt t="41539" x="8943975" y="4537075"/>
          <p14:tracePt t="41545" x="8937625" y="4524375"/>
          <p14:tracePt t="41552" x="8937625" y="4518025"/>
          <p14:tracePt t="41552" x="8931275" y="4518025"/>
          <p14:tracePt t="41558" x="8931275" y="4511675"/>
          <p14:tracePt t="41563" x="8931275" y="4498975"/>
          <p14:tracePt t="41569" x="8924925" y="4492625"/>
          <p14:tracePt t="41576" x="8924925" y="4486275"/>
          <p14:tracePt t="41581" x="8918575" y="4473575"/>
          <p14:tracePt t="41588" x="8918575" y="4467225"/>
          <p14:tracePt t="41594" x="8912225" y="4462463"/>
          <p14:tracePt t="41600" x="8912225" y="4449763"/>
          <p14:tracePt t="41600" x="8905875" y="4449763"/>
          <p14:tracePt t="41606" x="8901113" y="4443413"/>
          <p14:tracePt t="41612" x="8901113" y="4437063"/>
          <p14:tracePt t="41618" x="8894763" y="4424363"/>
          <p14:tracePt t="41625" x="8894763" y="4418013"/>
          <p14:tracePt t="41630" x="8888413" y="4418013"/>
          <p14:tracePt t="41636" x="8888413" y="4411663"/>
          <p14:tracePt t="41643" x="8888413" y="4405313"/>
          <p14:tracePt t="41648" x="8882063" y="4405313"/>
          <p14:tracePt t="41654" x="8875713" y="4398963"/>
          <p14:tracePt t="41660" x="8875713" y="4392613"/>
          <p14:tracePt t="41672" x="8875713" y="4386263"/>
          <p14:tracePt t="41676" x="8869363" y="4386263"/>
          <p14:tracePt t="41709" x="8869363" y="4379913"/>
          <p14:tracePt t="41720" x="8869363" y="4375150"/>
          <p14:tracePt t="41722" x="8863013" y="4375150"/>
          <p14:tracePt t="41727" x="8863013" y="4368800"/>
          <p14:tracePt t="41735" x="8863013" y="4362450"/>
          <p14:tracePt t="41739" x="8856663" y="4362450"/>
          <p14:tracePt t="41745" x="8850313" y="4356100"/>
          <p14:tracePt t="41756" x="8850313" y="4349750"/>
          <p14:tracePt t="41764" x="8850313" y="4343400"/>
          <p14:tracePt t="41768" x="8843963" y="4343400"/>
          <p14:tracePt t="41792" x="8843963" y="4337050"/>
          <p14:tracePt t="41802" x="8837613" y="4337050"/>
          <p14:tracePt t="41804" x="8837613" y="4330700"/>
          <p14:tracePt t="41819" x="8837613" y="4324350"/>
          <p14:tracePt t="41823" x="8831263" y="4324350"/>
          <p14:tracePt t="41825" x="8831263" y="4318000"/>
          <p14:tracePt t="41834" x="8831263" y="4311650"/>
          <p14:tracePt t="41837" x="8824913" y="4311650"/>
          <p14:tracePt t="41865" x="8824913" y="4305300"/>
          <p14:tracePt t="41893" x="8824913" y="4298950"/>
          <p14:tracePt t="41895" x="8818563" y="4298950"/>
          <p14:tracePt t="42159" x="8818563" y="4292600"/>
          <p14:tracePt t="42165" x="8818563" y="4286250"/>
          <p14:tracePt t="42171" x="8818563" y="4281488"/>
          <p14:tracePt t="42173" x="8824913" y="4281488"/>
          <p14:tracePt t="42173" x="8824913" y="4275138"/>
          <p14:tracePt t="42175" x="8831263" y="4268788"/>
          <p14:tracePt t="42181" x="8837613" y="4262438"/>
          <p14:tracePt t="42182" x="8837613" y="4256088"/>
          <p14:tracePt t="42188" x="8843963" y="4249738"/>
          <p14:tracePt t="42188" x="8850313" y="4243388"/>
          <p14:tracePt t="42193" x="8856663" y="4237038"/>
          <p14:tracePt t="42199" x="8863013" y="4230688"/>
          <p14:tracePt t="42205" x="8869363" y="4224338"/>
          <p14:tracePt t="42206" x="8869363" y="4217988"/>
          <p14:tracePt t="42212" x="8882063" y="4211638"/>
          <p14:tracePt t="42218" x="8888413" y="4211638"/>
          <p14:tracePt t="42218" x="8888413" y="4205288"/>
          <p14:tracePt t="42224" x="8894763" y="4198938"/>
          <p14:tracePt t="42230" x="8905875" y="4198938"/>
          <p14:tracePt t="42236" x="8912225" y="4194175"/>
          <p14:tracePt t="42242" x="8918575" y="4187825"/>
          <p14:tracePt t="42249" x="8931275" y="4181475"/>
          <p14:tracePt t="42250" x="8937625" y="4181475"/>
          <p14:tracePt t="42254" x="8937625" y="4175125"/>
          <p14:tracePt t="42266" x="8969375" y="4168775"/>
          <p14:tracePt t="42272" x="8975725" y="4162425"/>
          <p14:tracePt t="42278" x="9001125" y="4156075"/>
          <p14:tracePt t="42284" x="9012238" y="4156075"/>
          <p14:tracePt t="42290" x="9037638" y="4149725"/>
          <p14:tracePt t="42296" x="9056688" y="4143375"/>
          <p14:tracePt t="42302" x="9069388" y="4143375"/>
          <p14:tracePt t="42308" x="9082088" y="4137025"/>
          <p14:tracePt t="42309" x="9088438" y="4137025"/>
          <p14:tracePt t="42314" x="9099550" y="4137025"/>
          <p14:tracePt t="42321" x="9112250" y="4130675"/>
          <p14:tracePt t="42322" x="9118600" y="4130675"/>
          <p14:tracePt t="42323" x="9124950" y="4130675"/>
          <p14:tracePt t="42327" x="9131300" y="4130675"/>
          <p14:tracePt t="42333" x="9144000" y="4117975"/>
          <p14:tracePt t="42339" x="9156700" y="4117975"/>
          <p14:tracePt t="42339" x="9163050" y="4117975"/>
          <p14:tracePt t="42345" x="9175750" y="4111625"/>
          <p14:tracePt t="42345" x="9182100" y="4111625"/>
          <p14:tracePt t="42351" x="9188450" y="4105275"/>
          <p14:tracePt t="42351" x="9193213" y="4105275"/>
          <p14:tracePt t="42357" x="9205913" y="4105275"/>
          <p14:tracePt t="42363" x="9224963" y="4094163"/>
          <p14:tracePt t="42369" x="9237663" y="4094163"/>
          <p14:tracePt t="42375" x="9250363" y="4087813"/>
          <p14:tracePt t="42381" x="9263063" y="4087813"/>
          <p14:tracePt t="42387" x="9275763" y="4081463"/>
          <p14:tracePt t="42393" x="9282113" y="4075113"/>
          <p14:tracePt t="42394" x="9286875" y="4075113"/>
          <p14:tracePt t="42400" x="9293225" y="4075113"/>
          <p14:tracePt t="42405" x="9293225" y="4068763"/>
          <p14:tracePt t="42413" x="9299575" y="4068763"/>
          <p14:tracePt t="42424" x="9299575" y="4062413"/>
          <p14:tracePt t="42427" x="9305925" y="4062413"/>
          <p14:tracePt t="42440" x="9312275" y="4062413"/>
          <p14:tracePt t="42442" x="9312275" y="4056063"/>
          <p14:tracePt t="42448" x="9312275" y="4049713"/>
          <p14:tracePt t="42454" x="9318625" y="4043363"/>
          <p14:tracePt t="42460" x="9318625" y="4030663"/>
          <p14:tracePt t="42466" x="9324975" y="4024313"/>
          <p14:tracePt t="42467" x="9324975" y="4017963"/>
          <p14:tracePt t="42472" x="9324975" y="4006850"/>
          <p14:tracePt t="42478" x="9324975" y="4000500"/>
          <p14:tracePt t="42484" x="9331325" y="3987800"/>
          <p14:tracePt t="42490" x="9331325" y="3981450"/>
          <p14:tracePt t="42496" x="9331325" y="3975100"/>
          <p14:tracePt t="42503" x="9331325" y="3968750"/>
          <p14:tracePt t="42508" x="9331325" y="3962400"/>
          <p14:tracePt t="42514" x="9331325" y="3956050"/>
          <p14:tracePt t="42521" x="9331325" y="3949700"/>
          <p14:tracePt t="42527" x="9324975" y="3949700"/>
          <p14:tracePt t="42533" x="9318625" y="3943350"/>
          <p14:tracePt t="42539" x="9305925" y="3937000"/>
          <p14:tracePt t="42539" x="9305925" y="3930650"/>
          <p14:tracePt t="42540" x="9299575" y="3930650"/>
          <p14:tracePt t="42545" x="9293225" y="3930650"/>
          <p14:tracePt t="42551" x="9275763" y="3925888"/>
          <p14:tracePt t="42552" x="9275763" y="3919538"/>
          <p14:tracePt t="42557" x="9250363" y="3913188"/>
          <p14:tracePt t="42563" x="9231313" y="3906838"/>
          <p14:tracePt t="42563" x="9231313" y="3900488"/>
          <p14:tracePt t="42569" x="9212263" y="3900488"/>
          <p14:tracePt t="42570" x="9205913" y="3894138"/>
          <p14:tracePt t="42575" x="9188450" y="3887788"/>
          <p14:tracePt t="42581" x="9169400" y="3881438"/>
          <p14:tracePt t="42587" x="9150350" y="3875088"/>
          <p14:tracePt t="42593" x="9131300" y="3875088"/>
          <p14:tracePt t="42599" x="9118600" y="3868738"/>
          <p14:tracePt t="42605" x="9105900" y="3868738"/>
          <p14:tracePt t="42611" x="9088438" y="3862388"/>
          <p14:tracePt t="42618" x="9082088" y="3862388"/>
          <p14:tracePt t="42623" x="9075738" y="3862388"/>
          <p14:tracePt t="42624" x="9069388" y="3862388"/>
          <p14:tracePt t="42630" x="9063038" y="3862388"/>
          <p14:tracePt t="42635" x="9056688" y="3862388"/>
          <p14:tracePt t="42642" x="9050338" y="3862388"/>
          <p14:tracePt t="42649" x="9050338" y="3856038"/>
          <p14:tracePt t="42654" x="9043988" y="3856038"/>
          <p14:tracePt t="42661" x="9037638" y="3856038"/>
          <p14:tracePt t="42666" x="9031288" y="3856038"/>
          <p14:tracePt t="42676" x="9024938" y="3856038"/>
          <p14:tracePt t="42690" x="9018588" y="3856038"/>
          <p14:tracePt t="42711" x="9012238" y="3856038"/>
          <p14:tracePt t="42716" x="9005888" y="3856038"/>
          <p14:tracePt t="42720" x="9005888" y="3862388"/>
          <p14:tracePt t="42723" x="9001125" y="3862388"/>
          <p14:tracePt t="42729" x="8994775" y="3868738"/>
          <p14:tracePt t="42734" x="8988425" y="3868738"/>
          <p14:tracePt t="42738" x="8982075" y="3868738"/>
          <p14:tracePt t="42739" x="8982075" y="3875088"/>
          <p14:tracePt t="42745" x="8969375" y="3875088"/>
          <p14:tracePt t="42751" x="8963025" y="3881438"/>
          <p14:tracePt t="42751" x="8956675" y="3881438"/>
          <p14:tracePt t="42757" x="8950325" y="3881438"/>
          <p14:tracePt t="42763" x="8943975" y="3887788"/>
          <p14:tracePt t="42769" x="8931275" y="3894138"/>
          <p14:tracePt t="42775" x="8924925" y="3894138"/>
          <p14:tracePt t="42781" x="8918575" y="3894138"/>
          <p14:tracePt t="42787" x="8912225" y="3894138"/>
          <p14:tracePt t="42793" x="8905875" y="3900488"/>
          <p14:tracePt t="42799" x="8901113" y="3900488"/>
          <p14:tracePt t="42826" x="8894763" y="3900488"/>
          <p14:tracePt t="42906" x="8888413" y="3900488"/>
          <p14:tracePt t="42910" x="8882063" y="3900488"/>
          <p14:tracePt t="42915" x="8875713" y="3900488"/>
          <p14:tracePt t="42919" x="8869363" y="3900488"/>
          <p14:tracePt t="42927" x="8863013" y="3900488"/>
          <p14:tracePt t="42933" x="8856663" y="3900488"/>
          <p14:tracePt t="42939" x="8850313" y="3900488"/>
          <p14:tracePt t="42947" x="8843963" y="3900488"/>
          <p14:tracePt t="48577" x="8850313" y="3900488"/>
          <p14:tracePt t="48590" x="8856663" y="3900488"/>
          <p14:tracePt t="48608" x="8863013" y="3900488"/>
          <p14:tracePt t="48627" x="8863013" y="3906838"/>
          <p14:tracePt t="48629" x="8869363" y="3906838"/>
          <p14:tracePt t="48637" x="8875713" y="3906838"/>
          <p14:tracePt t="48643" x="8882063" y="3906838"/>
          <p14:tracePt t="48650" x="8888413" y="3906838"/>
          <p14:tracePt t="48658" x="8894763" y="3906838"/>
          <p14:tracePt t="48663" x="8901113" y="3906838"/>
          <p14:tracePt t="48672" x="8905875" y="3906838"/>
          <p14:tracePt t="48676" x="8912225" y="3906838"/>
          <p14:tracePt t="48684" x="8918575" y="3906838"/>
          <p14:tracePt t="48697" x="8924925" y="3906838"/>
          <p14:tracePt t="48712" x="8931275" y="3906838"/>
          <p14:tracePt t="48721" x="8937625" y="3906838"/>
          <p14:tracePt t="48730" x="8937625" y="3913188"/>
          <p14:tracePt t="48733" x="8943975" y="3913188"/>
          <p14:tracePt t="48748" x="8950325" y="3913188"/>
          <p14:tracePt t="48754" x="8950325" y="3919538"/>
          <p14:tracePt t="48756" x="8956675" y="3919538"/>
          <p14:tracePt t="48760" x="8963025" y="3919538"/>
          <p14:tracePt t="48767" x="8969375" y="3919538"/>
          <p14:tracePt t="48773" x="8975725" y="3919538"/>
          <p14:tracePt t="48784" x="8988425" y="3919538"/>
          <p14:tracePt t="48790" x="8994775" y="3925888"/>
          <p14:tracePt t="48796" x="9001125" y="3925888"/>
          <p14:tracePt t="48802" x="9005888" y="3925888"/>
          <p14:tracePt t="48803" x="9012238" y="3925888"/>
          <p14:tracePt t="48810" x="9012238" y="3930650"/>
          <p14:tracePt t="48814" x="9018588" y="3930650"/>
          <p14:tracePt t="48823" x="9024938" y="3930650"/>
          <p14:tracePt t="48840" x="9031288" y="3930650"/>
          <p14:tracePt t="62859" x="9031288" y="3925888"/>
          <p14:tracePt t="62861" x="9031288" y="3919538"/>
          <p14:tracePt t="62863" x="9031288" y="3913188"/>
          <p14:tracePt t="62868" x="9031288" y="3849688"/>
          <p14:tracePt t="62869" x="9031288" y="3836988"/>
          <p14:tracePt t="62874" x="9024938" y="3762375"/>
          <p14:tracePt t="62875" x="9024938" y="3744913"/>
          <p14:tracePt t="62880" x="9018588" y="3662363"/>
          <p14:tracePt t="62881" x="9012238" y="3644900"/>
          <p14:tracePt t="62882" x="9012238" y="3625850"/>
          <p14:tracePt t="62883" x="9005888" y="3606800"/>
          <p14:tracePt t="62886" x="9005888" y="3544888"/>
          <p14:tracePt t="62887" x="9005888" y="3525838"/>
          <p14:tracePt t="62888" x="9005888" y="3506788"/>
          <p14:tracePt t="62892" x="9001125" y="3444875"/>
          <p14:tracePt t="62893" x="8994775" y="3382963"/>
          <p14:tracePt t="62898" x="8994775" y="3270250"/>
          <p14:tracePt t="62899" x="8994775" y="3251200"/>
          <p14:tracePt t="62904" x="8988425" y="3108325"/>
          <p14:tracePt t="62905" x="8988425" y="3082925"/>
          <p14:tracePt t="62906" x="8988425" y="3051175"/>
          <p14:tracePt t="62910" x="8988425" y="2957513"/>
          <p14:tracePt t="62911" x="8982075" y="2927350"/>
          <p14:tracePt t="62912" x="8982075" y="2901950"/>
          <p14:tracePt t="62917" x="8982075" y="2801938"/>
          <p14:tracePt t="62917" x="8982075" y="2763838"/>
          <p14:tracePt t="62923" x="8975725" y="2608263"/>
          <p14:tracePt t="62923" x="8969375" y="2576513"/>
          <p14:tracePt t="62929" x="8963025" y="2420938"/>
          <p14:tracePt t="62930" x="8956675" y="2384425"/>
          <p14:tracePt t="62935" x="8943975" y="2259013"/>
          <p14:tracePt t="62941" x="8918575" y="2046288"/>
          <p14:tracePt t="62942" x="8912225" y="2022475"/>
          <p14:tracePt t="62947" x="8905875" y="1922463"/>
          <p14:tracePt t="62947" x="8901113" y="1903413"/>
          <p14:tracePt t="62953" x="8875713" y="1735138"/>
          <p14:tracePt t="62959" x="8863013" y="1635125"/>
          <p14:tracePt t="62960" x="8856663" y="1616075"/>
          <p14:tracePt t="62965" x="8837613" y="1497013"/>
          <p14:tracePt t="62966" x="8831263" y="1479550"/>
          <p14:tracePt t="62971" x="8824913" y="1398588"/>
          <p14:tracePt t="62972" x="8818563" y="1385888"/>
          <p14:tracePt t="62973" x="8812213" y="1373188"/>
          <p14:tracePt t="62977" x="8807450" y="1309688"/>
          <p14:tracePt t="62978" x="8801100" y="1298575"/>
          <p14:tracePt t="62979" x="8801100" y="1285875"/>
          <p14:tracePt t="62983" x="8788400" y="1235075"/>
          <p14:tracePt t="62984" x="8788400" y="1211263"/>
          <p14:tracePt t="62989" x="8775700" y="1147763"/>
          <p14:tracePt t="62990" x="8775700" y="1128713"/>
          <p14:tracePt t="62995" x="8756650" y="1066800"/>
          <p14:tracePt t="62996" x="8756650" y="1054100"/>
          <p14:tracePt t="63001" x="8743950" y="998538"/>
          <p14:tracePt t="63002" x="8743950" y="985838"/>
          <p14:tracePt t="63007" x="8731250" y="936625"/>
          <p14:tracePt t="63008" x="8724900" y="917575"/>
          <p14:tracePt t="63013" x="8718550" y="866775"/>
          <p14:tracePt t="63014" x="8713788" y="849313"/>
          <p14:tracePt t="63019" x="8707438" y="792163"/>
          <p14:tracePt t="63020" x="8707438" y="779463"/>
          <p14:tracePt t="63025" x="8688388" y="730250"/>
          <p14:tracePt t="63026" x="8688388" y="717550"/>
          <p14:tracePt t="63027" x="8688388" y="698500"/>
          <p14:tracePt t="63032" x="8682038" y="655638"/>
          <p14:tracePt t="63032" x="8675688" y="649288"/>
          <p14:tracePt t="63039" x="8662988" y="568325"/>
          <p14:tracePt t="63040" x="8662988" y="555625"/>
          <p14:tracePt t="63044" x="8656638" y="530225"/>
          <p14:tracePt t="63045" x="8656638" y="517525"/>
          <p14:tracePt t="63045" x="8656638" y="511175"/>
          <p14:tracePt t="63056" x="8637588" y="417513"/>
          <p14:tracePt t="63057" x="8637588" y="411163"/>
          <p14:tracePt t="63062" x="8631238" y="374650"/>
          <p14:tracePt t="63063" x="8631238" y="368300"/>
          <p14:tracePt t="63064" x="8624888" y="361950"/>
          <p14:tracePt t="63068" x="8624888" y="336550"/>
          <p14:tracePt t="63074" x="8620125" y="306388"/>
          <p14:tracePt t="63080" x="8607425" y="255588"/>
          <p14:tracePt t="63086" x="8594725" y="225425"/>
          <p14:tracePt t="63092" x="8588375" y="200025"/>
          <p14:tracePt t="63093" x="8582025" y="187325"/>
          <p14:tracePt t="63094" x="8575675" y="180975"/>
          <p14:tracePt t="63098" x="8569325" y="155575"/>
          <p14:tracePt t="63104" x="8556625" y="136525"/>
          <p14:tracePt t="63105" x="8550275" y="131763"/>
          <p14:tracePt t="63106" x="8550275" y="125413"/>
          <p14:tracePt t="63110" x="8543925" y="106363"/>
          <p14:tracePt t="63111" x="8537575" y="100013"/>
          <p14:tracePt t="63116" x="8524875" y="87313"/>
          <p14:tracePt t="63117" x="8524875" y="80963"/>
          <p14:tracePt t="63118" x="8513763" y="68263"/>
          <p14:tracePt t="63123" x="8501063" y="61913"/>
          <p14:tracePt t="63123" x="8501063" y="55563"/>
          <p14:tracePt t="63129" x="8488363" y="38100"/>
          <p14:tracePt t="63130" x="8482013" y="31750"/>
          <p14:tracePt t="63135" x="8469313" y="19050"/>
          <p14:tracePt t="63135" x="8462963" y="12700"/>
          <p14:tracePt t="63141" x="8443913" y="0"/>
        </p14:tracePtLst>
      </p14:laserTraceLst>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F73631-6698-6811-82A1-2E41D6E63EE9}"/>
              </a:ext>
            </a:extLst>
          </p:cNvPr>
          <p:cNvSpPr>
            <a:spLocks noGrp="1"/>
          </p:cNvSpPr>
          <p:nvPr>
            <p:ph type="title"/>
          </p:nvPr>
        </p:nvSpPr>
        <p:spPr/>
        <p:txBody>
          <a:bodyPr/>
          <a:lstStyle/>
          <a:p>
            <a:r>
              <a:rPr lang="en-US" dirty="0"/>
              <a:t>Differential Expression Analysis – DESeq2</a:t>
            </a:r>
          </a:p>
        </p:txBody>
      </p:sp>
      <p:sp>
        <p:nvSpPr>
          <p:cNvPr id="4" name="TextBox 3">
            <a:extLst>
              <a:ext uri="{FF2B5EF4-FFF2-40B4-BE49-F238E27FC236}">
                <a16:creationId xmlns:a16="http://schemas.microsoft.com/office/drawing/2014/main" id="{BB36E98C-3C14-6645-74D7-7A17DD18F53C}"/>
              </a:ext>
            </a:extLst>
          </p:cNvPr>
          <p:cNvSpPr txBox="1"/>
          <p:nvPr/>
        </p:nvSpPr>
        <p:spPr>
          <a:xfrm>
            <a:off x="1908925" y="2978690"/>
            <a:ext cx="1581374" cy="715089"/>
          </a:xfrm>
          <a:prstGeom prst="roundRect">
            <a:avLst/>
          </a:prstGeom>
          <a:noFill/>
          <a:ln>
            <a:solidFill>
              <a:schemeClr val="accent4"/>
            </a:solidFill>
          </a:ln>
        </p:spPr>
        <p:txBody>
          <a:bodyPr wrap="square" rtlCol="0">
            <a:spAutoFit/>
          </a:bodyPr>
          <a:lstStyle/>
          <a:p>
            <a:pPr algn="ctr"/>
            <a:r>
              <a:rPr lang="en-US" dirty="0"/>
              <a:t>Raw Count Matrix</a:t>
            </a:r>
          </a:p>
        </p:txBody>
      </p:sp>
      <p:sp>
        <p:nvSpPr>
          <p:cNvPr id="5" name="TextBox 4">
            <a:extLst>
              <a:ext uri="{FF2B5EF4-FFF2-40B4-BE49-F238E27FC236}">
                <a16:creationId xmlns:a16="http://schemas.microsoft.com/office/drawing/2014/main" id="{4E68CBD8-6DAA-D577-229F-49A59DA4EB0C}"/>
              </a:ext>
            </a:extLst>
          </p:cNvPr>
          <p:cNvSpPr txBox="1"/>
          <p:nvPr/>
        </p:nvSpPr>
        <p:spPr>
          <a:xfrm>
            <a:off x="4672746" y="2881802"/>
            <a:ext cx="2362200" cy="908864"/>
          </a:xfrm>
          <a:prstGeom prst="flowChartTerminator">
            <a:avLst/>
          </a:prstGeom>
          <a:noFill/>
          <a:ln w="38100">
            <a:solidFill>
              <a:schemeClr val="accent6"/>
            </a:solidFill>
          </a:ln>
        </p:spPr>
        <p:txBody>
          <a:bodyPr wrap="square" rtlCol="0">
            <a:spAutoFit/>
          </a:bodyPr>
          <a:lstStyle/>
          <a:p>
            <a:pPr algn="ctr"/>
            <a:r>
              <a:rPr lang="en-US" sz="3600" dirty="0"/>
              <a:t>DESeq2</a:t>
            </a:r>
          </a:p>
        </p:txBody>
      </p:sp>
      <p:sp>
        <p:nvSpPr>
          <p:cNvPr id="6" name="TextBox 5">
            <a:extLst>
              <a:ext uri="{FF2B5EF4-FFF2-40B4-BE49-F238E27FC236}">
                <a16:creationId xmlns:a16="http://schemas.microsoft.com/office/drawing/2014/main" id="{390873B2-6C2D-CDA0-AD12-2C4943E0025D}"/>
              </a:ext>
            </a:extLst>
          </p:cNvPr>
          <p:cNvSpPr txBox="1"/>
          <p:nvPr/>
        </p:nvSpPr>
        <p:spPr>
          <a:xfrm>
            <a:off x="8397580" y="2233874"/>
            <a:ext cx="2251934" cy="923330"/>
          </a:xfrm>
          <a:prstGeom prst="rect">
            <a:avLst/>
          </a:prstGeom>
          <a:noFill/>
          <a:ln>
            <a:solidFill>
              <a:schemeClr val="accent2"/>
            </a:solidFill>
          </a:ln>
        </p:spPr>
        <p:txBody>
          <a:bodyPr wrap="square" rtlCol="0">
            <a:spAutoFit/>
          </a:bodyPr>
          <a:lstStyle/>
          <a:p>
            <a:pPr algn="ctr"/>
            <a:r>
              <a:rPr lang="en-US" dirty="0"/>
              <a:t>PCA,</a:t>
            </a:r>
          </a:p>
          <a:p>
            <a:pPr algn="ctr"/>
            <a:r>
              <a:rPr lang="en-US" dirty="0"/>
              <a:t>MA Plots,</a:t>
            </a:r>
          </a:p>
          <a:p>
            <a:pPr algn="ctr"/>
            <a:r>
              <a:rPr lang="en-US" dirty="0"/>
              <a:t> Volcano Plots</a:t>
            </a:r>
          </a:p>
        </p:txBody>
      </p:sp>
      <p:sp>
        <p:nvSpPr>
          <p:cNvPr id="7" name="TextBox 6">
            <a:extLst>
              <a:ext uri="{FF2B5EF4-FFF2-40B4-BE49-F238E27FC236}">
                <a16:creationId xmlns:a16="http://schemas.microsoft.com/office/drawing/2014/main" id="{F7494EB3-7B58-EF1E-9743-1146C6266311}"/>
              </a:ext>
            </a:extLst>
          </p:cNvPr>
          <p:cNvSpPr txBox="1"/>
          <p:nvPr/>
        </p:nvSpPr>
        <p:spPr>
          <a:xfrm>
            <a:off x="8300761" y="4199457"/>
            <a:ext cx="2445572" cy="715089"/>
          </a:xfrm>
          <a:prstGeom prst="roundRect">
            <a:avLst/>
          </a:prstGeom>
          <a:noFill/>
          <a:ln>
            <a:solidFill>
              <a:schemeClr val="accent4"/>
            </a:solidFill>
          </a:ln>
        </p:spPr>
        <p:txBody>
          <a:bodyPr wrap="square" rtlCol="0">
            <a:spAutoFit/>
          </a:bodyPr>
          <a:lstStyle/>
          <a:p>
            <a:pPr algn="ctr"/>
            <a:r>
              <a:rPr lang="en-US" dirty="0"/>
              <a:t>Up &amp; Down-regulated Genes</a:t>
            </a:r>
          </a:p>
        </p:txBody>
      </p:sp>
      <p:cxnSp>
        <p:nvCxnSpPr>
          <p:cNvPr id="9" name="Straight Arrow Connector 8">
            <a:extLst>
              <a:ext uri="{FF2B5EF4-FFF2-40B4-BE49-F238E27FC236}">
                <a16:creationId xmlns:a16="http://schemas.microsoft.com/office/drawing/2014/main" id="{046010FE-7B4B-C5E3-9AA7-C9CBB05C3C6C}"/>
              </a:ext>
            </a:extLst>
          </p:cNvPr>
          <p:cNvCxnSpPr>
            <a:stCxn id="4" idx="3"/>
            <a:endCxn id="5" idx="1"/>
          </p:cNvCxnSpPr>
          <p:nvPr/>
        </p:nvCxnSpPr>
        <p:spPr>
          <a:xfrm flipV="1">
            <a:off x="3490299" y="3336234"/>
            <a:ext cx="1182447"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3" name="Connector: Elbow 12">
            <a:extLst>
              <a:ext uri="{FF2B5EF4-FFF2-40B4-BE49-F238E27FC236}">
                <a16:creationId xmlns:a16="http://schemas.microsoft.com/office/drawing/2014/main" id="{96C19BF9-91CA-24C1-E8AB-FB47B0D93E60}"/>
              </a:ext>
            </a:extLst>
          </p:cNvPr>
          <p:cNvCxnSpPr>
            <a:stCxn id="5" idx="3"/>
            <a:endCxn id="6" idx="1"/>
          </p:cNvCxnSpPr>
          <p:nvPr/>
        </p:nvCxnSpPr>
        <p:spPr>
          <a:xfrm flipV="1">
            <a:off x="7034946" y="2695539"/>
            <a:ext cx="1362634" cy="640695"/>
          </a:xfrm>
          <a:prstGeom prst="bentConnector3">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Connector: Elbow 14">
            <a:extLst>
              <a:ext uri="{FF2B5EF4-FFF2-40B4-BE49-F238E27FC236}">
                <a16:creationId xmlns:a16="http://schemas.microsoft.com/office/drawing/2014/main" id="{D4D71A79-8402-7B93-5D42-89AC27CBC901}"/>
              </a:ext>
            </a:extLst>
          </p:cNvPr>
          <p:cNvCxnSpPr>
            <a:stCxn id="5" idx="3"/>
            <a:endCxn id="7" idx="1"/>
          </p:cNvCxnSpPr>
          <p:nvPr/>
        </p:nvCxnSpPr>
        <p:spPr>
          <a:xfrm>
            <a:off x="7034946" y="3336234"/>
            <a:ext cx="1265815" cy="1220768"/>
          </a:xfrm>
          <a:prstGeom prst="bentConnector3">
            <a:avLst>
              <a:gd name="adj1" fmla="val 53399"/>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18" name="Picture 2">
            <a:extLst>
              <a:ext uri="{FF2B5EF4-FFF2-40B4-BE49-F238E27FC236}">
                <a16:creationId xmlns:a16="http://schemas.microsoft.com/office/drawing/2014/main" id="{E75B1CF5-B4A3-14AA-6B0E-E001290447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819746" y="614088"/>
            <a:ext cx="1068108" cy="82763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
            <a:extLst>
              <a:ext uri="{FF2B5EF4-FFF2-40B4-BE49-F238E27FC236}">
                <a16:creationId xmlns:a16="http://schemas.microsoft.com/office/drawing/2014/main" id="{BABD633B-87AD-CC31-168A-D0582AD6718C}"/>
              </a:ext>
            </a:extLst>
          </p:cNvPr>
          <p:cNvGraphicFramePr>
            <a:graphicFrameLocks noGrp="1"/>
          </p:cNvGraphicFramePr>
          <p:nvPr>
            <p:extLst>
              <p:ext uri="{D42A27DB-BD31-4B8C-83A1-F6EECF244321}">
                <p14:modId xmlns:p14="http://schemas.microsoft.com/office/powerpoint/2010/main" val="2533523677"/>
              </p:ext>
            </p:extLst>
          </p:nvPr>
        </p:nvGraphicFramePr>
        <p:xfrm>
          <a:off x="730404" y="4502155"/>
          <a:ext cx="5519790" cy="2045400"/>
        </p:xfrm>
        <a:graphic>
          <a:graphicData uri="http://schemas.openxmlformats.org/drawingml/2006/table">
            <a:tbl>
              <a:tblPr firstRow="1" bandRow="1">
                <a:tableStyleId>{2D5ABB26-0587-4C30-8999-92F81FD0307C}</a:tableStyleId>
              </a:tblPr>
              <a:tblGrid>
                <a:gridCol w="2240510">
                  <a:extLst>
                    <a:ext uri="{9D8B030D-6E8A-4147-A177-3AD203B41FA5}">
                      <a16:colId xmlns:a16="http://schemas.microsoft.com/office/drawing/2014/main" val="3840924378"/>
                    </a:ext>
                  </a:extLst>
                </a:gridCol>
                <a:gridCol w="1627589">
                  <a:extLst>
                    <a:ext uri="{9D8B030D-6E8A-4147-A177-3AD203B41FA5}">
                      <a16:colId xmlns:a16="http://schemas.microsoft.com/office/drawing/2014/main" val="30241915"/>
                    </a:ext>
                  </a:extLst>
                </a:gridCol>
                <a:gridCol w="1651691">
                  <a:extLst>
                    <a:ext uri="{9D8B030D-6E8A-4147-A177-3AD203B41FA5}">
                      <a16:colId xmlns:a16="http://schemas.microsoft.com/office/drawing/2014/main" val="2621472873"/>
                    </a:ext>
                  </a:extLst>
                </a:gridCol>
              </a:tblGrid>
              <a:tr h="377000">
                <a:tc>
                  <a:txBody>
                    <a:bodyPr/>
                    <a:lstStyle/>
                    <a:p>
                      <a:pPr algn="ctr"/>
                      <a:r>
                        <a:rPr lang="en-CA" b="1" dirty="0"/>
                        <a:t>Comparison</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a:t># of Up-regulated Genes</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b="1" dirty="0"/>
                        <a:t># of Down-regulated Genes</a:t>
                      </a:r>
                      <a:endParaRPr lang="en-US" b="1"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157220075"/>
                  </a:ext>
                </a:extLst>
              </a:tr>
              <a:tr h="377000">
                <a:tc>
                  <a:txBody>
                    <a:bodyPr/>
                    <a:lstStyle/>
                    <a:p>
                      <a:r>
                        <a:rPr lang="en-CA" dirty="0"/>
                        <a:t>Seed WT vs. Dry</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4737</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6852</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85843210"/>
                  </a:ext>
                </a:extLst>
              </a:tr>
              <a:tr h="377000">
                <a:tc>
                  <a:txBody>
                    <a:bodyPr/>
                    <a:lstStyle/>
                    <a:p>
                      <a:r>
                        <a:rPr lang="en-CA" dirty="0"/>
                        <a:t>Seed WT vs. Plasma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1976</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3603</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552545030"/>
                  </a:ext>
                </a:extLst>
              </a:tr>
              <a:tr h="377000">
                <a:tc>
                  <a:txBody>
                    <a:bodyPr/>
                    <a:lstStyle/>
                    <a:p>
                      <a:r>
                        <a:rPr lang="en-CA" dirty="0"/>
                        <a:t>Shoot WT vs. Plasma</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CA" dirty="0"/>
                        <a:t>0</a:t>
                      </a:r>
                      <a:endParaRPr 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740081169"/>
                  </a:ext>
                </a:extLst>
              </a:tr>
            </a:tbl>
          </a:graphicData>
        </a:graphic>
      </p:graphicFrame>
      <p:pic>
        <p:nvPicPr>
          <p:cNvPr id="30" name="Audio 29">
            <a:hlinkClick r:id="" action="ppaction://media"/>
            <a:extLst>
              <a:ext uri="{FF2B5EF4-FFF2-40B4-BE49-F238E27FC236}">
                <a16:creationId xmlns:a16="http://schemas.microsoft.com/office/drawing/2014/main" id="{949E8424-4B3D-07A2-9EB0-4176327268C1}"/>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72443601"/>
      </p:ext>
    </p:extLst>
  </p:cSld>
  <p:clrMapOvr>
    <a:masterClrMapping/>
  </p:clrMapOvr>
  <mc:AlternateContent xmlns:mc="http://schemas.openxmlformats.org/markup-compatibility/2006" xmlns:p14="http://schemas.microsoft.com/office/powerpoint/2010/main">
    <mc:Choice Requires="p14">
      <p:transition spd="slow" p14:dur="2000" advTm="97753"/>
    </mc:Choice>
    <mc:Fallback xmlns="">
      <p:transition spd="slow" advTm="977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0"/>
                </p:tgtEl>
              </p:cMediaNode>
            </p:audio>
          </p:childTnLst>
        </p:cTn>
      </p:par>
    </p:tnLst>
  </p:timing>
  <p:extLst>
    <p:ext uri="{3A86A75C-4F4B-4683-9AE1-C65F6400EC91}">
      <p14:laserTraceLst xmlns:p14="http://schemas.microsoft.com/office/powerpoint/2010/main">
        <p14:tracePtLst>
          <p14:tracePt t="17687" x="3248025" y="3832225"/>
          <p14:tracePt t="17689" x="3260725" y="3832225"/>
          <p14:tracePt t="17695" x="3303588" y="3836988"/>
          <p14:tracePt t="17695" x="3322638" y="3843338"/>
          <p14:tracePt t="17700" x="3390900" y="3868738"/>
          <p14:tracePt t="17701" x="3403600" y="3875088"/>
          <p14:tracePt t="17707" x="3490913" y="3906838"/>
          <p14:tracePt t="17707" x="3509963" y="3906838"/>
          <p14:tracePt t="17708" x="3529013" y="3913188"/>
          <p14:tracePt t="17713" x="3597275" y="3930650"/>
          <p14:tracePt t="17713" x="3609975" y="3937000"/>
          <p14:tracePt t="17719" x="3716338" y="3968750"/>
          <p14:tracePt t="17719" x="3735388" y="3968750"/>
          <p14:tracePt t="17725" x="3841750" y="4000500"/>
          <p14:tracePt t="17726" x="3865563" y="4006850"/>
          <p14:tracePt t="17731" x="4016375" y="4049713"/>
          <p14:tracePt t="17731" x="4035425" y="4056063"/>
          <p14:tracePt t="17737" x="4203700" y="4094163"/>
          <p14:tracePt t="17738" x="4235450" y="4100513"/>
          <p14:tracePt t="17743" x="4371975" y="4130675"/>
          <p14:tracePt t="17744" x="4446588" y="4143375"/>
          <p14:tracePt t="17750" x="4616450" y="4181475"/>
          <p14:tracePt t="17751" x="4652963" y="4187825"/>
          <p14:tracePt t="17751" x="4691063" y="4194175"/>
          <p14:tracePt t="17755" x="4759325" y="4211638"/>
          <p14:tracePt t="17756" x="4821238" y="4217988"/>
          <p14:tracePt t="17767" x="5227638" y="4281488"/>
          <p14:tracePt t="17773" x="5427663" y="4305300"/>
          <p14:tracePt t="17774" x="5465763" y="4311650"/>
          <p14:tracePt t="17779" x="5646738" y="4330700"/>
          <p14:tracePt t="17780" x="5676900" y="4337050"/>
          <p14:tracePt t="17786" x="5827713" y="4356100"/>
          <p14:tracePt t="17786" x="5864225" y="4356100"/>
          <p14:tracePt t="17792" x="6034088" y="4368800"/>
          <p14:tracePt t="17792" x="6064250" y="4375150"/>
          <p14:tracePt t="17798" x="6189663" y="4379913"/>
          <p14:tracePt t="17798" x="6215063" y="4379913"/>
          <p14:tracePt t="17799" x="6251575" y="4386263"/>
          <p14:tracePt t="17803" x="6357938" y="4392613"/>
          <p14:tracePt t="17804" x="6389688" y="4398963"/>
          <p14:tracePt t="17810" x="6577013" y="4405313"/>
          <p14:tracePt t="17811" x="6608763" y="4411663"/>
          <p14:tracePt t="17816" x="6726238" y="4411663"/>
          <p14:tracePt t="17816" x="6732588" y="4411663"/>
          <p14:tracePt t="17822" x="6851650" y="4411663"/>
          <p14:tracePt t="17823" x="6896100" y="4411663"/>
          <p14:tracePt t="17828" x="7038975" y="4411663"/>
          <p14:tracePt t="17834" x="7158038" y="4411663"/>
          <p14:tracePt t="17834" x="7189788" y="4411663"/>
          <p14:tracePt t="17840" x="7307263" y="4398963"/>
          <p14:tracePt t="17840" x="7326313" y="4398963"/>
          <p14:tracePt t="17846" x="7426325" y="4379913"/>
          <p14:tracePt t="17852" x="7519988" y="4362450"/>
          <p14:tracePt t="17858" x="7632700" y="4337050"/>
          <p14:tracePt t="17859" x="7651750" y="4330700"/>
          <p14:tracePt t="17864" x="7720013" y="4311650"/>
          <p14:tracePt t="17865" x="7739063" y="4311650"/>
          <p14:tracePt t="17872" x="7807325" y="4286250"/>
          <p14:tracePt t="17872" x="7826375" y="4281488"/>
          <p14:tracePt t="17873" x="7839075" y="4275138"/>
          <p14:tracePt t="17876" x="7869238" y="4262438"/>
          <p14:tracePt t="17877" x="7875588" y="4262438"/>
          <p14:tracePt t="17878" x="7894638" y="4256088"/>
          <p14:tracePt t="17888" x="7994650" y="4211638"/>
          <p14:tracePt t="17889" x="8007350" y="4205288"/>
          <p14:tracePt t="17894" x="8069263" y="4181475"/>
          <p14:tracePt t="17895" x="8075613" y="4181475"/>
          <p14:tracePt t="17896" x="8081963" y="4175125"/>
          <p14:tracePt t="17900" x="8132763" y="4156075"/>
          <p14:tracePt t="17901" x="8139113" y="4149725"/>
          <p14:tracePt t="17906" x="8188325" y="4124325"/>
          <p14:tracePt t="17907" x="8207375" y="4124325"/>
          <p14:tracePt t="17908" x="8213725" y="4124325"/>
          <p14:tracePt t="17912" x="8256588" y="4100513"/>
          <p14:tracePt t="17913" x="8275638" y="4094163"/>
          <p14:tracePt t="17919" x="8326438" y="4068763"/>
          <p14:tracePt t="17920" x="8332788" y="4062413"/>
          <p14:tracePt t="17925" x="8394700" y="4037013"/>
          <p14:tracePt t="17931" x="8443913" y="4006850"/>
          <p14:tracePt t="17932" x="8450263" y="4006850"/>
          <p14:tracePt t="17937" x="8482013" y="3994150"/>
          <p14:tracePt t="17937" x="8494713" y="3975100"/>
          <p14:tracePt t="17938" x="8507413" y="3975100"/>
          <p14:tracePt t="17943" x="8537575" y="3949700"/>
          <p14:tracePt t="17944" x="8550275" y="3949700"/>
          <p14:tracePt t="17949" x="8582025" y="3925888"/>
          <p14:tracePt t="17956" x="8631238" y="3887788"/>
          <p14:tracePt t="17961" x="8656638" y="3868738"/>
          <p14:tracePt t="17967" x="8682038" y="3843338"/>
          <p14:tracePt t="17968" x="8688388" y="3843338"/>
          <p14:tracePt t="17973" x="8707438" y="3819525"/>
          <p14:tracePt t="17974" x="8707438" y="3813175"/>
          <p14:tracePt t="17979" x="8724900" y="3794125"/>
          <p14:tracePt t="17980" x="8737600" y="3787775"/>
          <p14:tracePt t="17981" x="8737600" y="3781425"/>
          <p14:tracePt t="17985" x="8750300" y="3768725"/>
          <p14:tracePt t="17986" x="8750300" y="3762375"/>
          <p14:tracePt t="17987" x="8750300" y="3756025"/>
          <p14:tracePt t="17991" x="8769350" y="3744913"/>
          <p14:tracePt t="17992" x="8769350" y="3738563"/>
          <p14:tracePt t="17997" x="8782050" y="3719513"/>
          <p14:tracePt t="18003" x="8807450" y="3687763"/>
          <p14:tracePt t="18004" x="8812213" y="3681413"/>
          <p14:tracePt t="18009" x="8824913" y="3656013"/>
          <p14:tracePt t="18010" x="8824913" y="3651250"/>
          <p14:tracePt t="18011" x="8831263" y="3638550"/>
          <p14:tracePt t="18016" x="8837613" y="3619500"/>
          <p14:tracePt t="18016" x="8837613" y="3613150"/>
          <p14:tracePt t="18022" x="8856663" y="3575050"/>
          <p14:tracePt t="18023" x="8863013" y="3568700"/>
          <p14:tracePt t="18028" x="8875713" y="3538538"/>
          <p14:tracePt t="18034" x="8888413" y="3494088"/>
          <p14:tracePt t="18040" x="8894763" y="3457575"/>
          <p14:tracePt t="18040" x="8901113" y="3451225"/>
          <p14:tracePt t="18046" x="8912225" y="3413125"/>
          <p14:tracePt t="18052" x="8924925" y="3376613"/>
          <p14:tracePt t="18058" x="8937625" y="3338513"/>
          <p14:tracePt t="18059" x="8937625" y="3332163"/>
          <p14:tracePt t="18064" x="8950325" y="3306763"/>
          <p14:tracePt t="18070" x="8963025" y="3270250"/>
          <p14:tracePt t="18071" x="8969375" y="3263900"/>
          <p14:tracePt t="18076" x="8982075" y="3238500"/>
          <p14:tracePt t="18077" x="8988425" y="3225800"/>
          <p14:tracePt t="18082" x="9001125" y="3201988"/>
          <p14:tracePt t="18083" x="9005888" y="3195638"/>
          <p14:tracePt t="18094" x="9037638" y="3132138"/>
          <p14:tracePt t="18095" x="9043988" y="3125788"/>
          <p14:tracePt t="18100" x="9056688" y="3108325"/>
          <p14:tracePt t="18101" x="9063038" y="3095625"/>
          <p14:tracePt t="18102" x="9063038" y="3089275"/>
          <p14:tracePt t="18106" x="9075738" y="3070225"/>
          <p14:tracePt t="18107" x="9082088" y="3057525"/>
          <p14:tracePt t="18112" x="9099550" y="3038475"/>
          <p14:tracePt t="18113" x="9105900" y="3025775"/>
          <p14:tracePt t="18119" x="9118600" y="3008313"/>
          <p14:tracePt t="18119" x="9124950" y="3001963"/>
          <p14:tracePt t="18124" x="9144000" y="2982913"/>
          <p14:tracePt t="18131" x="9163050" y="2957513"/>
          <p14:tracePt t="18131" x="9169400" y="2951163"/>
          <p14:tracePt t="18137" x="9188450" y="2932113"/>
          <p14:tracePt t="18143" x="9205913" y="2908300"/>
          <p14:tracePt t="18144" x="9212263" y="2908300"/>
          <p14:tracePt t="18149" x="9231313" y="2895600"/>
          <p14:tracePt t="18155" x="9250363" y="2876550"/>
          <p14:tracePt t="18161" x="9269413" y="2857500"/>
          <p14:tracePt t="18162" x="9275763" y="2857500"/>
          <p14:tracePt t="18167" x="9286875" y="2851150"/>
          <p14:tracePt t="18173" x="9299575" y="2833688"/>
          <p14:tracePt t="18174" x="9305925" y="2833688"/>
          <p14:tracePt t="18175" x="9312275" y="2833688"/>
          <p14:tracePt t="18179" x="9318625" y="2827338"/>
          <p14:tracePt t="18180" x="9324975" y="2827338"/>
          <p14:tracePt t="18185" x="9337675" y="2820988"/>
          <p14:tracePt t="18191" x="9350375" y="2808288"/>
          <p14:tracePt t="18197" x="9363075" y="2808288"/>
          <p14:tracePt t="18203" x="9382125" y="2801938"/>
          <p14:tracePt t="18209" x="9393238" y="2795588"/>
          <p14:tracePt t="18210" x="9399588" y="2795588"/>
          <p14:tracePt t="18215" x="9412288" y="2789238"/>
          <p14:tracePt t="18222" x="9424988" y="2782888"/>
          <p14:tracePt t="18222" x="9431338" y="2782888"/>
          <p14:tracePt t="18223" x="9437688" y="2782888"/>
          <p14:tracePt t="18228" x="9444038" y="2782888"/>
          <p14:tracePt t="18228" x="9450388" y="2782888"/>
          <p14:tracePt t="18234" x="9463088" y="2776538"/>
          <p14:tracePt t="18240" x="9475788" y="2776538"/>
          <p14:tracePt t="18240" x="9480550" y="2776538"/>
          <p14:tracePt t="18247" x="9493250" y="2770188"/>
          <p14:tracePt t="18248" x="9499600" y="2770188"/>
          <p14:tracePt t="18252" x="9505950" y="2770188"/>
          <p14:tracePt t="18253" x="9512300" y="2770188"/>
          <p14:tracePt t="18264" x="9537700" y="2763838"/>
          <p14:tracePt t="18270" x="9550400" y="2763838"/>
          <p14:tracePt t="18276" x="9563100" y="2763838"/>
          <p14:tracePt t="18282" x="9574213" y="2763838"/>
          <p14:tracePt t="18288" x="9580563" y="2763838"/>
          <p14:tracePt t="18289" x="9586913" y="2763838"/>
          <p14:tracePt t="18297" x="9593263" y="2757488"/>
          <p14:tracePt t="18503" x="9599613" y="2757488"/>
          <p14:tracePt t="18507" x="9605963" y="2757488"/>
          <p14:tracePt t="18508" x="9612313" y="2757488"/>
          <p14:tracePt t="18512" x="9618663" y="2757488"/>
          <p14:tracePt t="18518" x="9631363" y="2770188"/>
          <p14:tracePt t="18519" x="9637713" y="2770188"/>
          <p14:tracePt t="18524" x="9644063" y="2776538"/>
          <p14:tracePt t="18525" x="9650413" y="2776538"/>
          <p14:tracePt t="18530" x="9656763" y="2782888"/>
          <p14:tracePt t="18531" x="9663113" y="2782888"/>
          <p14:tracePt t="18537" x="9674225" y="2782888"/>
          <p14:tracePt t="18537" x="9674225" y="2789238"/>
          <p14:tracePt t="18538" x="9680575" y="2789238"/>
          <p14:tracePt t="18542" x="9686925" y="2795588"/>
          <p14:tracePt t="18543" x="9693275" y="2795588"/>
          <p14:tracePt t="18549" x="9699625" y="2801938"/>
          <p14:tracePt t="18555" x="9718675" y="2808288"/>
          <p14:tracePt t="18561" x="9731375" y="2814638"/>
          <p14:tracePt t="18561" x="9737725" y="2814638"/>
          <p14:tracePt t="18567" x="9756775" y="2827338"/>
          <p14:tracePt t="18573" x="9774238" y="2833688"/>
          <p14:tracePt t="18574" x="9780588" y="2840038"/>
          <p14:tracePt t="18579" x="9793288" y="2840038"/>
          <p14:tracePt t="18591" x="9818688" y="2851150"/>
          <p14:tracePt t="18597" x="9831388" y="2851150"/>
          <p14:tracePt t="18603" x="9837738" y="2863850"/>
          <p14:tracePt t="18609" x="9844088" y="2863850"/>
          <p14:tracePt t="18610" x="9850438" y="2863850"/>
          <p14:tracePt t="18615" x="9856788" y="2863850"/>
          <p14:tracePt t="18621" x="9861550" y="2863850"/>
          <p14:tracePt t="18628" x="9867900" y="2870200"/>
          <p14:tracePt t="18635" x="9874250" y="2870200"/>
          <p14:tracePt t="18639" x="9880600" y="2870200"/>
          <p14:tracePt t="18646" x="9886950" y="2870200"/>
          <p14:tracePt t="18652" x="9893300" y="2876550"/>
          <p14:tracePt t="18659" x="9899650" y="2876550"/>
          <p14:tracePt t="18664" x="9906000" y="2876550"/>
          <p14:tracePt t="18670" x="9906000" y="2882900"/>
          <p14:tracePt t="18676" x="9912350" y="2882900"/>
          <p14:tracePt t="18810" x="9918700" y="2882900"/>
          <p14:tracePt t="18818" x="9925050" y="2882900"/>
          <p14:tracePt t="18820" x="9931400" y="2882900"/>
          <p14:tracePt t="18824" x="9937750" y="2882900"/>
          <p14:tracePt t="18829" x="9944100" y="2882900"/>
          <p14:tracePt t="18834" x="9950450" y="2882900"/>
          <p14:tracePt t="18839" x="9955213" y="2882900"/>
          <p14:tracePt t="18840" x="9961563" y="2882900"/>
          <p14:tracePt t="18845" x="9967913" y="2882900"/>
          <p14:tracePt t="18851" x="9974263" y="2882900"/>
          <p14:tracePt t="18858" x="9986963" y="2882900"/>
          <p14:tracePt t="18864" x="9993313" y="2876550"/>
          <p14:tracePt t="18870" x="9999663" y="2876550"/>
          <p14:tracePt t="18876" x="10012363" y="2876550"/>
          <p14:tracePt t="18882" x="10018713" y="2876550"/>
          <p14:tracePt t="18889" x="10025063" y="2876550"/>
          <p14:tracePt t="18895" x="10031413" y="2876550"/>
          <p14:tracePt t="18905" x="10037763" y="2876550"/>
          <p14:tracePt t="18921" x="10044113" y="2876550"/>
          <p14:tracePt t="18938" x="10048875" y="2876550"/>
          <p14:tracePt t="18958" x="10055225" y="2876550"/>
          <p14:tracePt t="18966" x="10061575" y="2876550"/>
          <p14:tracePt t="19037" x="10067925" y="2876550"/>
          <p14:tracePt t="19225" x="10074275" y="2876550"/>
          <p14:tracePt t="19229" x="10080625" y="2876550"/>
          <p14:tracePt t="19233" x="10086975" y="2882900"/>
          <p14:tracePt t="19239" x="10099675" y="2889250"/>
          <p14:tracePt t="19245" x="10106025" y="2889250"/>
          <p14:tracePt t="19251" x="10118725" y="2895600"/>
          <p14:tracePt t="19257" x="10125075" y="2901950"/>
          <p14:tracePt t="19263" x="10131425" y="2901950"/>
          <p14:tracePt t="19269" x="10137775" y="2914650"/>
          <p14:tracePt t="19270" x="10144125" y="2914650"/>
          <p14:tracePt t="19276" x="10148888" y="2921000"/>
          <p14:tracePt t="19282" x="10155238" y="2921000"/>
          <p14:tracePt t="19282" x="10161588" y="2921000"/>
          <p14:tracePt t="19288" x="10167938" y="2927350"/>
          <p14:tracePt t="19294" x="10174288" y="2932113"/>
          <p14:tracePt t="19300" x="10180638" y="2938463"/>
          <p14:tracePt t="19306" x="10193338" y="2938463"/>
          <p14:tracePt t="19312" x="10199688" y="2944813"/>
          <p14:tracePt t="19318" x="10199688" y="2951163"/>
          <p14:tracePt t="19324" x="10212388" y="2951163"/>
          <p14:tracePt t="19330" x="10218738" y="2951163"/>
          <p14:tracePt t="19336" x="10218738" y="2957513"/>
          <p14:tracePt t="19342" x="10225088" y="2957513"/>
          <p14:tracePt t="19348" x="10231438" y="2963863"/>
          <p14:tracePt t="19355" x="10237788" y="2963863"/>
          <p14:tracePt t="19360" x="10242550" y="2970213"/>
          <p14:tracePt t="19370" x="10248900" y="2970213"/>
          <p14:tracePt t="19379" x="10255250" y="2976563"/>
          <p14:tracePt t="19391" x="10261600" y="2976563"/>
          <p14:tracePt t="19395" x="10267950" y="2982913"/>
          <p14:tracePt t="19410" x="10274300" y="2982913"/>
          <p14:tracePt t="19424" x="10280650" y="2989263"/>
          <p14:tracePt t="19438" x="10280650" y="2995613"/>
          <p14:tracePt t="19447" x="10287000" y="2995613"/>
          <p14:tracePt t="19452" x="10293350" y="2995613"/>
          <p14:tracePt t="19456" x="10293350" y="3001963"/>
          <p14:tracePt t="19465" x="10293350" y="3008313"/>
          <p14:tracePt t="19470" x="10293350" y="3014663"/>
          <p14:tracePt t="19472" x="10299700" y="3014663"/>
          <p14:tracePt t="19476" x="10299700" y="3025775"/>
          <p14:tracePt t="19482" x="10299700" y="3032125"/>
          <p14:tracePt t="19494" x="10306050" y="3051175"/>
          <p14:tracePt t="19500" x="10306050" y="3057525"/>
          <p14:tracePt t="19500" x="10306050" y="3063875"/>
          <p14:tracePt t="19506" x="10312400" y="3070225"/>
          <p14:tracePt t="19512" x="10318750" y="3082925"/>
          <p14:tracePt t="19518" x="10318750" y="3089275"/>
          <p14:tracePt t="19524" x="10325100" y="3095625"/>
          <p14:tracePt t="19530" x="10325100" y="3101975"/>
          <p14:tracePt t="19537" x="10325100" y="3108325"/>
          <p14:tracePt t="19551" x="10325100" y="3113088"/>
          <p14:tracePt t="24880" x="10325100" y="3119438"/>
          <p14:tracePt t="24884" x="10325100" y="3125788"/>
          <p14:tracePt t="24887" x="10325100" y="3132138"/>
          <p14:tracePt t="24891" x="10325100" y="3144838"/>
          <p14:tracePt t="24897" x="10325100" y="3163888"/>
          <p14:tracePt t="24903" x="10325100" y="3195638"/>
          <p14:tracePt t="24909" x="10325100" y="3219450"/>
          <p14:tracePt t="24916" x="10331450" y="3251200"/>
          <p14:tracePt t="24916" x="10331450" y="3257550"/>
          <p14:tracePt t="24921" x="10336213" y="3294063"/>
          <p14:tracePt t="24922" x="10336213" y="3300413"/>
          <p14:tracePt t="24927" x="10336213" y="3363913"/>
          <p14:tracePt t="24928" x="10342563" y="3394075"/>
          <p14:tracePt t="24933" x="10348913" y="3457575"/>
          <p14:tracePt t="24934" x="10348913" y="3470275"/>
          <p14:tracePt t="24935" x="10348913" y="3487738"/>
          <p14:tracePt t="24940" x="10355263" y="3544888"/>
          <p14:tracePt t="24941" x="10355263" y="3563938"/>
          <p14:tracePt t="24941" x="10355263" y="3581400"/>
          <p14:tracePt t="24946" x="10367963" y="3668713"/>
          <p14:tracePt t="24952" x="10374313" y="3725863"/>
          <p14:tracePt t="24952" x="10374313" y="3738563"/>
          <p14:tracePt t="24958" x="10374313" y="3800475"/>
          <p14:tracePt t="24958" x="10374313" y="3813175"/>
          <p14:tracePt t="24964" x="10380663" y="3894138"/>
          <p14:tracePt t="24970" x="10380663" y="3937000"/>
          <p14:tracePt t="24970" x="10380663" y="3949700"/>
          <p14:tracePt t="24976" x="10380663" y="3994150"/>
          <p14:tracePt t="24977" x="10380663" y="4000500"/>
          <p14:tracePt t="24982" x="10380663" y="4037013"/>
          <p14:tracePt t="24988" x="10380663" y="4062413"/>
          <p14:tracePt t="24994" x="10380663" y="4094163"/>
          <p14:tracePt t="25000" x="10380663" y="4105275"/>
          <p14:tracePt t="25001" x="10380663" y="4111625"/>
          <p14:tracePt t="25006" x="10380663" y="4117975"/>
          <p14:tracePt t="25012" x="10380663" y="4130675"/>
          <p14:tracePt t="25018" x="10380663" y="4137025"/>
          <p14:tracePt t="25024" x="10380663" y="4143375"/>
          <p14:tracePt t="25113" x="10380663" y="4149725"/>
          <p14:tracePt t="25116" x="10380663" y="4156075"/>
          <p14:tracePt t="25121" x="10380663" y="4168775"/>
          <p14:tracePt t="25127" x="10380663" y="4181475"/>
          <p14:tracePt t="25128" x="10380663" y="4194175"/>
          <p14:tracePt t="25133" x="10380663" y="4205288"/>
          <p14:tracePt t="25134" x="10380663" y="4211638"/>
          <p14:tracePt t="25139" x="10380663" y="4224338"/>
          <p14:tracePt t="25140" x="10380663" y="4230688"/>
          <p14:tracePt t="25145" x="10380663" y="4243388"/>
          <p14:tracePt t="25146" x="10380663" y="4249738"/>
          <p14:tracePt t="25151" x="10380663" y="4268788"/>
          <p14:tracePt t="25157" x="10380663" y="4286250"/>
          <p14:tracePt t="25164" x="10380663" y="4311650"/>
          <p14:tracePt t="25164" x="10380663" y="4318000"/>
          <p14:tracePt t="25170" x="10380663" y="4337050"/>
          <p14:tracePt t="25176" x="10380663" y="4368800"/>
          <p14:tracePt t="25177" x="10380663" y="4375150"/>
          <p14:tracePt t="25182" x="10380663" y="4405313"/>
          <p14:tracePt t="25182" x="10380663" y="4411663"/>
          <p14:tracePt t="25188" x="10387013" y="4437063"/>
          <p14:tracePt t="25194" x="10387013" y="4467225"/>
          <p14:tracePt t="25195" x="10387013" y="4479925"/>
          <p14:tracePt t="25200" x="10387013" y="4511675"/>
          <p14:tracePt t="25201" x="10387013" y="4524375"/>
          <p14:tracePt t="25206" x="10393363" y="4549775"/>
          <p14:tracePt t="25212" x="10393363" y="4573588"/>
          <p14:tracePt t="25213" x="10393363" y="4579938"/>
          <p14:tracePt t="25218" x="10393363" y="4605338"/>
          <p14:tracePt t="25224" x="10393363" y="4618038"/>
          <p14:tracePt t="25225" x="10393363" y="4624388"/>
          <p14:tracePt t="25230" x="10393363" y="4630738"/>
          <p14:tracePt t="25231" x="10393363" y="4637088"/>
          <p14:tracePt t="25236" x="10393363" y="4643438"/>
          <p14:tracePt t="25242" x="10393363" y="4648200"/>
          <p14:tracePt t="25891" x="10387013" y="4643438"/>
          <p14:tracePt t="25964" x="10387013" y="4637088"/>
          <p14:tracePt t="25976" x="10387013" y="4630738"/>
          <p14:tracePt t="25984" x="10387013" y="4624388"/>
          <p14:tracePt t="25992" x="10380663" y="4624388"/>
          <p14:tracePt t="25994" x="10380663" y="4618038"/>
          <p14:tracePt t="26041" x="10374313" y="4618038"/>
          <p14:tracePt t="26355" x="10380663" y="4618038"/>
          <p14:tracePt t="26362" x="10387013" y="4618038"/>
          <p14:tracePt t="26368" x="10393363" y="4618038"/>
          <p14:tracePt t="26374" x="10399713" y="4618038"/>
          <p14:tracePt t="26377" x="10406063" y="4624388"/>
          <p14:tracePt t="26382" x="10406063" y="4630738"/>
          <p14:tracePt t="26387" x="10412413" y="4630738"/>
          <p14:tracePt t="26393" x="10418763" y="4637088"/>
          <p14:tracePt t="26399" x="10425113" y="4643438"/>
          <p14:tracePt t="26400" x="10429875" y="4643438"/>
          <p14:tracePt t="26406" x="10436225" y="4648200"/>
          <p14:tracePt t="26414" x="10442575" y="4648200"/>
          <p14:tracePt t="26418" x="10442575" y="4654550"/>
          <p14:tracePt t="26424" x="10448925" y="4660900"/>
          <p14:tracePt t="26430" x="10455275" y="4660900"/>
          <p14:tracePt t="26436" x="10455275" y="4667250"/>
          <p14:tracePt t="26442" x="10461625" y="4667250"/>
          <p14:tracePt t="26458" x="10461625" y="4673600"/>
          <p14:tracePt t="26465" x="10467975" y="4673600"/>
          <p14:tracePt t="26469" x="10467975" y="4679950"/>
          <p14:tracePt t="26473" x="10467975" y="4686300"/>
          <p14:tracePt t="26478" x="10474325" y="4686300"/>
          <p14:tracePt t="26479" x="10474325" y="4692650"/>
          <p14:tracePt t="26484" x="10480675" y="4699000"/>
          <p14:tracePt t="26490" x="10480675" y="4705350"/>
          <p14:tracePt t="26491" x="10487025" y="4711700"/>
          <p14:tracePt t="26502" x="10493375" y="4724400"/>
          <p14:tracePt t="26508" x="10493375" y="4730750"/>
          <p14:tracePt t="26514" x="10499725" y="4737100"/>
          <p14:tracePt t="26521" x="10499725" y="4741863"/>
          <p14:tracePt t="26527" x="10499725" y="4748213"/>
          <p14:tracePt t="26533" x="10506075" y="4748213"/>
          <p14:tracePt t="26539" x="10512425" y="4754563"/>
          <p14:tracePt t="26545" x="10512425" y="4760913"/>
          <p14:tracePt t="29859" x="10506075" y="4760913"/>
          <p14:tracePt t="29865" x="10499725" y="4767263"/>
          <p14:tracePt t="29869" x="10493375" y="4767263"/>
          <p14:tracePt t="29877" x="10487025" y="4767263"/>
          <p14:tracePt t="29883" x="10487025" y="4773613"/>
          <p14:tracePt t="29886" x="10480675" y="4773613"/>
          <p14:tracePt t="29890" x="10474325" y="4773613"/>
          <p14:tracePt t="29897" x="10467975" y="4773613"/>
          <p14:tracePt t="29906" x="10461625" y="4773613"/>
          <p14:tracePt t="29917" x="10461625" y="4779963"/>
          <p14:tracePt t="29922" x="10455275" y="4779963"/>
          <p14:tracePt t="29937" x="10448925" y="4779963"/>
          <p14:tracePt t="29947" x="10448925" y="4786313"/>
          <p14:tracePt t="29963" x="10442575" y="4786313"/>
          <p14:tracePt t="29984" x="10436225" y="4792663"/>
          <p14:tracePt t="30016" x="10429875" y="4792663"/>
          <p14:tracePt t="33352" x="10429875" y="4799013"/>
          <p14:tracePt t="33354" x="10436225" y="4799013"/>
          <p14:tracePt t="33359" x="10436225" y="4811713"/>
          <p14:tracePt t="33360" x="10442575" y="4818063"/>
          <p14:tracePt t="33366" x="10448925" y="4829175"/>
          <p14:tracePt t="33367" x="10448925" y="4835525"/>
          <p14:tracePt t="33372" x="10455275" y="4848225"/>
          <p14:tracePt t="33378" x="10461625" y="4867275"/>
          <p14:tracePt t="33384" x="10467975" y="4873625"/>
          <p14:tracePt t="33390" x="10467975" y="4886325"/>
          <p14:tracePt t="33396" x="10474325" y="4899025"/>
          <p14:tracePt t="33402" x="10480675" y="4905375"/>
          <p14:tracePt t="33408" x="10480675" y="4911725"/>
          <p14:tracePt t="33409" x="10480675" y="4918075"/>
          <p14:tracePt t="33415" x="10487025" y="4922838"/>
          <p14:tracePt t="33426" x="10487025" y="4929188"/>
          <p14:tracePt t="33918" x="10480675" y="4929188"/>
          <p14:tracePt t="33933" x="10480675" y="4922838"/>
          <p14:tracePt t="33936" x="10474325" y="4922838"/>
          <p14:tracePt t="33944" x="10474325" y="4918075"/>
          <p14:tracePt t="33948" x="10474325" y="4911725"/>
          <p14:tracePt t="33958" x="10474325" y="4905375"/>
          <p14:tracePt t="33966" x="10474325" y="4899025"/>
          <p14:tracePt t="33978" x="10474325" y="4892675"/>
          <p14:tracePt t="33981" x="10467975" y="4892675"/>
          <p14:tracePt t="33986" x="10467975" y="4886325"/>
          <p14:tracePt t="34020" x="10467975" y="4879975"/>
          <p14:tracePt t="34105" x="10467975" y="4873625"/>
          <p14:tracePt t="34113" x="10467975" y="4867275"/>
          <p14:tracePt t="34133" x="10467975" y="4860925"/>
          <p14:tracePt t="62488" x="10461625" y="4860925"/>
          <p14:tracePt t="62490" x="10448925" y="4867275"/>
          <p14:tracePt t="62491" x="10442575" y="4867275"/>
          <p14:tracePt t="62497" x="10406063" y="4892675"/>
          <p14:tracePt t="62497" x="10387013" y="4899025"/>
          <p14:tracePt t="62504" x="10299700" y="4941888"/>
          <p14:tracePt t="62509" x="10237788" y="4973638"/>
          <p14:tracePt t="62510" x="10206038" y="4979988"/>
          <p14:tracePt t="62515" x="10131425" y="5010150"/>
          <p14:tracePt t="62516" x="10118725" y="5010150"/>
          <p14:tracePt t="62517" x="10099675" y="5016500"/>
          <p14:tracePt t="62521" x="10025063" y="5041900"/>
          <p14:tracePt t="62527" x="9931400" y="5080000"/>
          <p14:tracePt t="62528" x="9912350" y="5080000"/>
          <p14:tracePt t="62528" x="9893300" y="5092700"/>
          <p14:tracePt t="62533" x="9780588" y="5129213"/>
          <p14:tracePt t="62539" x="9656763" y="5167313"/>
          <p14:tracePt t="62540" x="9637713" y="5173663"/>
          <p14:tracePt t="62540" x="9625013" y="5173663"/>
          <p14:tracePt t="62545" x="9531350" y="5203825"/>
          <p14:tracePt t="62551" x="9331325" y="5260975"/>
          <p14:tracePt t="62557" x="9169400" y="5310188"/>
          <p14:tracePt t="62564" x="9001125" y="5348288"/>
          <p14:tracePt t="62565" x="8975725" y="5354638"/>
          <p14:tracePt t="62566" x="8912225" y="5367338"/>
          <p14:tracePt t="62570" x="8801100" y="5384800"/>
          <p14:tracePt t="62576" x="8624888" y="5429250"/>
          <p14:tracePt t="62576" x="8594725" y="5435600"/>
          <p14:tracePt t="62582" x="8413750" y="5465763"/>
          <p14:tracePt t="62583" x="8388350" y="5472113"/>
          <p14:tracePt t="62583" x="8356600" y="5478463"/>
          <p14:tracePt t="62588" x="8239125" y="5503863"/>
          <p14:tracePt t="62589" x="8175625" y="5510213"/>
          <p14:tracePt t="62589" x="8132763" y="5522913"/>
          <p14:tracePt t="62594" x="8050213" y="5535613"/>
          <p14:tracePt t="62595" x="7975600" y="5541963"/>
          <p14:tracePt t="62595" x="7926388" y="5553075"/>
          <p14:tracePt t="62600" x="7820025" y="5572125"/>
          <p14:tracePt t="62600" x="7762875" y="5578475"/>
          <p14:tracePt t="62606" x="7594600" y="5610225"/>
          <p14:tracePt t="62606" x="7551738" y="5616575"/>
          <p14:tracePt t="62612" x="7345363" y="5646738"/>
          <p14:tracePt t="62613" x="7313613" y="5653088"/>
          <p14:tracePt t="62613" x="7283450" y="5659438"/>
          <p14:tracePt t="62618" x="7145338" y="5684838"/>
          <p14:tracePt t="62619" x="7107238" y="5684838"/>
          <p14:tracePt t="62624" x="6970713" y="5710238"/>
          <p14:tracePt t="62625" x="6913563" y="5722938"/>
          <p14:tracePt t="62625" x="6877050" y="5729288"/>
          <p14:tracePt t="62630" x="6777038" y="5740400"/>
          <p14:tracePt t="62631" x="6732588" y="5746750"/>
          <p14:tracePt t="62631" x="6702425" y="5759450"/>
          <p14:tracePt t="62636" x="6608763" y="5765800"/>
          <p14:tracePt t="62637" x="6577013" y="5778500"/>
          <p14:tracePt t="62638" x="6564313" y="5778500"/>
          <p14:tracePt t="62642" x="6396038" y="5803900"/>
          <p14:tracePt t="62643" x="6370638" y="5803900"/>
          <p14:tracePt t="62648" x="6234113" y="5816600"/>
          <p14:tracePt t="62649" x="6221413" y="5821363"/>
          <p14:tracePt t="62655" x="6040438" y="5834063"/>
          <p14:tracePt t="62655" x="6015038" y="5834063"/>
          <p14:tracePt t="62660" x="5902325" y="5840413"/>
          <p14:tracePt t="62661" x="5864225" y="5840413"/>
          <p14:tracePt t="62666" x="5746750" y="5846763"/>
          <p14:tracePt t="62667" x="5702300" y="5846763"/>
          <p14:tracePt t="62673" x="5540375" y="5853113"/>
          <p14:tracePt t="62673" x="5508625" y="5853113"/>
          <p14:tracePt t="62674" x="5489575" y="5853113"/>
          <p14:tracePt t="62679" x="5389563" y="5853113"/>
          <p14:tracePt t="62684" x="5289550" y="5853113"/>
          <p14:tracePt t="62685" x="5265738" y="5846763"/>
          <p14:tracePt t="62697" x="5040313" y="5834063"/>
          <p14:tracePt t="62698" x="5021263" y="5834063"/>
          <p14:tracePt t="62703" x="4984750" y="5827713"/>
          <p14:tracePt t="62704" x="4953000" y="5821363"/>
          <p14:tracePt t="62709" x="4859338" y="5821363"/>
          <p14:tracePt t="62709" x="4846638" y="5816600"/>
          <p14:tracePt t="62715" x="4797425" y="5816600"/>
          <p14:tracePt t="62716" x="4784725" y="5810250"/>
          <p14:tracePt t="62717" x="4772025" y="5810250"/>
          <p14:tracePt t="62721" x="4733925" y="5810250"/>
          <p14:tracePt t="62727" x="4691063" y="5810250"/>
          <p14:tracePt t="62727" x="4684713" y="5803900"/>
          <p14:tracePt t="62733" x="4646613" y="5797550"/>
          <p14:tracePt t="62741" x="4597400" y="5791200"/>
          <p14:tracePt t="62745" x="4572000" y="5784850"/>
          <p14:tracePt t="62757" x="4497388" y="5772150"/>
          <p14:tracePt t="62763" x="4459288" y="5765800"/>
          <p14:tracePt t="62764" x="4440238" y="5759450"/>
          <p14:tracePt t="62770" x="4403725" y="5753100"/>
          <p14:tracePt t="62770" x="4397375" y="5753100"/>
          <p14:tracePt t="62776" x="4346575" y="5740400"/>
          <p14:tracePt t="62776" x="4329113" y="5740400"/>
          <p14:tracePt t="62782" x="4291013" y="5729288"/>
          <p14:tracePt t="62782" x="4278313" y="5729288"/>
          <p14:tracePt t="62788" x="4229100" y="5716588"/>
          <p14:tracePt t="62794" x="4171950" y="5710238"/>
          <p14:tracePt t="62795" x="4159250" y="5703888"/>
          <p14:tracePt t="62800" x="4110038" y="5703888"/>
          <p14:tracePt t="62806" x="4052888" y="5684838"/>
          <p14:tracePt t="62807" x="4048125" y="5684838"/>
          <p14:tracePt t="62812" x="3997325" y="5678488"/>
          <p14:tracePt t="62813" x="3990975" y="5678488"/>
          <p14:tracePt t="62813" x="3978275" y="5678488"/>
          <p14:tracePt t="62818" x="3941763" y="5672138"/>
          <p14:tracePt t="62818" x="3929063" y="5665788"/>
          <p14:tracePt t="62824" x="3871913" y="5659438"/>
          <p14:tracePt t="62825" x="3865563" y="5653088"/>
          <p14:tracePt t="62826" x="3854450" y="5653088"/>
          <p14:tracePt t="62826" x="3841750" y="5646738"/>
          <p14:tracePt t="62830" x="3810000" y="5640388"/>
          <p14:tracePt t="62830" x="3797300" y="5640388"/>
          <p14:tracePt t="62836" x="3735388" y="5629275"/>
          <p14:tracePt t="62837" x="3722688" y="5622925"/>
          <p14:tracePt t="62837" x="3709988" y="5622925"/>
          <p14:tracePt t="62842" x="3660775" y="5610225"/>
          <p14:tracePt t="62843" x="3648075" y="5603875"/>
          <p14:tracePt t="62843" x="3603625" y="5597525"/>
          <p14:tracePt t="62848" x="3548063" y="5584825"/>
          <p14:tracePt t="62849" x="3529013" y="5578475"/>
          <p14:tracePt t="62854" x="3441700" y="5559425"/>
          <p14:tracePt t="62855" x="3422650" y="5553075"/>
          <p14:tracePt t="62861" x="3322638" y="5529263"/>
          <p14:tracePt t="62861" x="3267075" y="5516563"/>
          <p14:tracePt t="62866" x="3179763" y="5497513"/>
          <p14:tracePt t="62872" x="3079750" y="5478463"/>
          <p14:tracePt t="62873" x="3060700" y="5472113"/>
          <p14:tracePt t="62878" x="2941638" y="5448300"/>
          <p14:tracePt t="62885" x="2841625" y="5429250"/>
          <p14:tracePt t="62885" x="2822575" y="5429250"/>
          <p14:tracePt t="62891" x="2741613" y="5410200"/>
          <p14:tracePt t="62892" x="2722563" y="5403850"/>
          <p14:tracePt t="62897" x="2635250" y="5391150"/>
          <p14:tracePt t="62897" x="2622550" y="5384800"/>
          <p14:tracePt t="62903" x="2554288" y="5372100"/>
          <p14:tracePt t="62909" x="2479675" y="5360988"/>
          <p14:tracePt t="62915" x="2417763" y="5348288"/>
          <p14:tracePt t="62916" x="2405063" y="5341938"/>
          <p14:tracePt t="62921" x="2360613" y="5335588"/>
          <p14:tracePt t="62922" x="2347913" y="5335588"/>
          <p14:tracePt t="62927" x="2298700" y="5329238"/>
          <p14:tracePt t="62928" x="2292350" y="5329238"/>
          <p14:tracePt t="62933" x="2266950" y="5322888"/>
          <p14:tracePt t="62934" x="2241550" y="5316538"/>
          <p14:tracePt t="62939" x="2217738" y="5316538"/>
          <p14:tracePt t="62941" x="2205038" y="5316538"/>
          <p14:tracePt t="62945" x="2173288" y="5310188"/>
          <p14:tracePt t="62946" x="2160588" y="5310188"/>
          <p14:tracePt t="62951" x="2130425" y="5310188"/>
          <p14:tracePt t="62957" x="2105025" y="5303838"/>
          <p14:tracePt t="62958" x="2098675" y="5303838"/>
          <p14:tracePt t="62963" x="2066925" y="5303838"/>
          <p14:tracePt t="62969" x="2043113" y="5297488"/>
          <p14:tracePt t="62970" x="2036763" y="5297488"/>
          <p14:tracePt t="62976" x="2011363" y="5297488"/>
          <p14:tracePt t="62983" x="1979613" y="5297488"/>
          <p14:tracePt t="62988" x="1966913" y="5297488"/>
          <p14:tracePt t="62989" x="1960563" y="5297488"/>
          <p14:tracePt t="63000" x="1936750" y="5297488"/>
          <p14:tracePt t="63001" x="1930400" y="5297488"/>
          <p14:tracePt t="63006" x="1924050" y="5297488"/>
          <p14:tracePt t="63006" x="1917700" y="5297488"/>
          <p14:tracePt t="63012" x="1905000" y="5297488"/>
          <p14:tracePt t="63018" x="1898650" y="5297488"/>
          <p14:tracePt t="63024" x="1892300" y="5297488"/>
          <p14:tracePt t="63025" x="1885950" y="5297488"/>
          <p14:tracePt t="63030" x="1879600" y="5297488"/>
          <p14:tracePt t="63031" x="1873250" y="5297488"/>
          <p14:tracePt t="63037" x="1866900" y="5297488"/>
          <p14:tracePt t="63042" x="1855788" y="5297488"/>
          <p14:tracePt t="63043" x="1849438" y="5297488"/>
          <p14:tracePt t="63044" x="1843088" y="5297488"/>
          <p14:tracePt t="63048" x="1830388" y="5297488"/>
          <p14:tracePt t="63054" x="1811338" y="5297488"/>
          <p14:tracePt t="63055" x="1804988" y="5297488"/>
          <p14:tracePt t="63061" x="1785938" y="5297488"/>
          <p14:tracePt t="63061" x="1773238" y="5297488"/>
          <p14:tracePt t="63067" x="1749425" y="5297488"/>
          <p14:tracePt t="63072" x="1717675" y="5297488"/>
          <p14:tracePt t="63073" x="1711325" y="5297488"/>
          <p14:tracePt t="63078" x="1673225" y="5297488"/>
          <p14:tracePt t="63085" x="1636713" y="5297488"/>
          <p14:tracePt t="63085" x="1630363" y="5297488"/>
          <p14:tracePt t="63090" x="1592263" y="5297488"/>
          <p14:tracePt t="63097" x="1543050" y="5297488"/>
          <p14:tracePt t="63103" x="1504950" y="5297488"/>
          <p14:tracePt t="63104" x="1498600" y="5297488"/>
          <p14:tracePt t="63104" x="1492250" y="5297488"/>
          <p14:tracePt t="63109" x="1462088" y="5297488"/>
          <p14:tracePt t="63109" x="1449388" y="5297488"/>
          <p14:tracePt t="63115" x="1417638" y="5297488"/>
          <p14:tracePt t="63115" x="1404938" y="5297488"/>
          <p14:tracePt t="63122" x="1362075" y="5297488"/>
          <p14:tracePt t="63123" x="1343025" y="5297488"/>
          <p14:tracePt t="63124" x="1336675" y="5297488"/>
          <p14:tracePt t="63124" x="1317625" y="5297488"/>
          <p14:tracePt t="63127" x="1311275" y="5297488"/>
          <p14:tracePt t="63127" x="1298575" y="5297488"/>
          <p14:tracePt t="63128" x="1292225" y="5297488"/>
          <p14:tracePt t="63129" x="1281113" y="5297488"/>
          <p14:tracePt t="63139" x="1168400" y="5297488"/>
          <p14:tracePt t="63140" x="1162050" y="5297488"/>
          <p14:tracePt t="63145" x="1093788" y="5297488"/>
          <p14:tracePt t="63146" x="1081088" y="5297488"/>
          <p14:tracePt t="63146" x="1074738" y="5297488"/>
          <p14:tracePt t="63151" x="1023938" y="5297488"/>
          <p14:tracePt t="63151" x="1017588" y="5297488"/>
          <p14:tracePt t="63157" x="955675" y="5303838"/>
          <p14:tracePt t="63158" x="949325" y="5303838"/>
          <p14:tracePt t="63159" x="942975" y="5303838"/>
          <p14:tracePt t="63163" x="911225" y="5303838"/>
          <p14:tracePt t="63164" x="887413" y="5303838"/>
          <p14:tracePt t="63169" x="836613" y="5310188"/>
          <p14:tracePt t="63170" x="823913" y="5310188"/>
          <p14:tracePt t="63176" x="768350" y="5316538"/>
          <p14:tracePt t="63183" x="723900" y="5316538"/>
          <p14:tracePt t="63183" x="706438" y="5316538"/>
          <p14:tracePt t="63188" x="681038" y="5322888"/>
          <p14:tracePt t="63188" x="668338" y="5322888"/>
          <p14:tracePt t="63200" x="600075" y="5322888"/>
          <p14:tracePt t="63201" x="593725" y="5322888"/>
          <p14:tracePt t="63206" x="568325" y="5322888"/>
          <p14:tracePt t="63212" x="549275" y="5322888"/>
          <p14:tracePt t="63218" x="506413" y="5322888"/>
          <p14:tracePt t="63224" x="481013" y="5322888"/>
          <p14:tracePt t="63225" x="474663" y="5322888"/>
          <p14:tracePt t="63225" x="468313" y="5322888"/>
          <p14:tracePt t="63230" x="449263" y="5322888"/>
          <p14:tracePt t="63236" x="425450" y="5322888"/>
          <p14:tracePt t="63237" x="419100" y="5322888"/>
          <p14:tracePt t="63243" x="400050" y="5322888"/>
          <p14:tracePt t="63244" x="393700" y="5322888"/>
          <p14:tracePt t="63248" x="381000" y="5322888"/>
          <p14:tracePt t="63260" x="349250" y="5322888"/>
          <p14:tracePt t="63266" x="336550" y="5322888"/>
          <p14:tracePt t="63280" x="331788" y="5322888"/>
          <p14:tracePt t="63347" x="325438" y="5322888"/>
          <p14:tracePt t="63351" x="319088" y="5322888"/>
          <p14:tracePt t="63352" x="312738" y="5322888"/>
          <p14:tracePt t="63357" x="300038" y="5322888"/>
          <p14:tracePt t="63358" x="293688" y="5322888"/>
          <p14:tracePt t="63363" x="287338" y="5322888"/>
          <p14:tracePt t="63364" x="280988" y="5322888"/>
          <p14:tracePt t="63364" x="274638" y="5322888"/>
          <p14:tracePt t="63369" x="268288" y="5322888"/>
          <p14:tracePt t="63370" x="261938" y="5322888"/>
          <p14:tracePt t="63375" x="249238" y="5322888"/>
          <p14:tracePt t="63382" x="231775" y="5322888"/>
          <p14:tracePt t="63387" x="225425" y="5329238"/>
          <p14:tracePt t="63388" x="219075" y="5329238"/>
          <p14:tracePt t="63389" x="212725" y="5329238"/>
          <p14:tracePt t="63394" x="200025" y="5329238"/>
          <p14:tracePt t="63400" x="187325" y="5335588"/>
          <p14:tracePt t="63405" x="174625" y="5335588"/>
          <p14:tracePt t="63412" x="161925" y="5341938"/>
          <p14:tracePt t="63412" x="149225" y="5341938"/>
          <p14:tracePt t="63418" x="142875" y="5348288"/>
          <p14:tracePt t="63424" x="119063" y="5348288"/>
          <p14:tracePt t="63430" x="100013" y="5354638"/>
          <p14:tracePt t="63436" x="74613" y="5360988"/>
          <p14:tracePt t="63437" x="68263" y="5360988"/>
          <p14:tracePt t="63437" x="61913" y="5360988"/>
          <p14:tracePt t="63442" x="49213" y="5360988"/>
          <p14:tracePt t="63443" x="44450" y="5360988"/>
          <p14:tracePt t="63443" x="38100" y="5360988"/>
          <p14:tracePt t="63448" x="19050" y="5367338"/>
          <p14:tracePt t="63449" x="12700" y="5372100"/>
          <p14:tracePt t="63496" x="12169775" y="4368800"/>
          <p14:tracePt t="63499" x="12158663" y="4368800"/>
          <p14:tracePt t="63503" x="12147550" y="4368800"/>
          <p14:tracePt t="63504" x="12147550" y="4379913"/>
          <p14:tracePt t="63508" x="12123738" y="4379913"/>
          <p14:tracePt t="63514" x="12112625" y="4379913"/>
          <p14:tracePt t="63521" x="12101513" y="4402138"/>
          <p14:tracePt t="63526" x="12079288" y="4402138"/>
          <p14:tracePt t="63533" x="12057063" y="4413250"/>
          <p14:tracePt t="63539" x="12045950" y="4413250"/>
          <p14:tracePt t="63545" x="12033250" y="4425950"/>
          <p14:tracePt t="63551" x="12022138" y="4425950"/>
          <p14:tracePt t="63557" x="12011025" y="4437063"/>
          <p14:tracePt t="63563" x="12011025" y="4448175"/>
          <p14:tracePt t="63569" x="11999913" y="4459288"/>
          <p14:tracePt t="63575" x="11988800" y="4459288"/>
          <p14:tracePt t="63582" x="11977688" y="4470400"/>
          <p14:tracePt t="63587" x="11977688" y="4481513"/>
          <p14:tracePt t="63593" x="11977688" y="4492625"/>
          <p14:tracePt t="63600" x="11966575" y="4492625"/>
          <p14:tracePt t="63605" x="11966575" y="4503738"/>
          <p14:tracePt t="63617" x="11966575" y="4514850"/>
          <p14:tracePt t="63649" x="11966575" y="4527550"/>
          <p14:tracePt t="63658" x="11966575" y="4538663"/>
          <p14:tracePt t="63662" x="11977688" y="4538663"/>
          <p14:tracePt t="63673" x="11988800" y="4538663"/>
          <p14:tracePt t="63676" x="11999913" y="4538663"/>
          <p14:tracePt t="63679" x="11999913" y="4549775"/>
          <p14:tracePt t="63684" x="12011025" y="4549775"/>
          <p14:tracePt t="63693" x="12022138" y="4549775"/>
          <p14:tracePt t="63698" x="12022138" y="4560888"/>
          <p14:tracePt t="63699" x="12033250" y="4560888"/>
          <p14:tracePt t="63709" x="12045950" y="4572000"/>
          <p14:tracePt t="63715" x="12057063" y="4583113"/>
          <p14:tracePt t="63721" x="12068175" y="4594225"/>
          <p14:tracePt t="63727" x="12068175" y="4616450"/>
          <p14:tracePt t="63733" x="12079288" y="4640263"/>
          <p14:tracePt t="63739" x="12090400" y="4651375"/>
          <p14:tracePt t="63745" x="12090400" y="4662488"/>
          <p14:tracePt t="63751" x="12101513" y="4684713"/>
          <p14:tracePt t="63756" x="12101513" y="4706938"/>
          <p14:tracePt t="63763" x="12101513" y="4718050"/>
          <p14:tracePt t="63769" x="12101513" y="4730750"/>
          <p14:tracePt t="63775" x="12101513" y="4741863"/>
          <p14:tracePt t="63785" x="12101513" y="4752975"/>
          <p14:tracePt t="63796" x="12101513" y="4764088"/>
          <p14:tracePt t="63799" x="12112625" y="4764088"/>
          <p14:tracePt t="63801" x="12112625" y="4775200"/>
          <p14:tracePt t="63806" x="12123738" y="4808538"/>
          <p14:tracePt t="63811" x="12147550" y="4843463"/>
          <p14:tracePt t="63863" x="6350" y="5865813"/>
          <p14:tracePt t="63900" x="0" y="5865813"/>
          <p14:tracePt t="63918" x="12158663" y="5238750"/>
          <p14:tracePt t="63920" x="12101513" y="5238750"/>
          <p14:tracePt t="63922" x="12057063" y="5238750"/>
          <p14:tracePt t="63927" x="11909425" y="5238750"/>
          <p14:tracePt t="63933" x="11695113" y="5238750"/>
          <p14:tracePt t="63940" x="11266488" y="5214938"/>
          <p14:tracePt t="63940" x="11198225" y="5203825"/>
          <p14:tracePt t="63945" x="10972800" y="5192713"/>
          <p14:tracePt t="63951" x="10555288" y="5192713"/>
          <p14:tracePt t="63957" x="9956800" y="5170488"/>
          <p14:tracePt t="63963" x="9493250" y="5170488"/>
          <p14:tracePt t="63969" x="8861425" y="5226050"/>
          <p14:tracePt t="63975" x="8207375" y="5316538"/>
          <p14:tracePt t="63981" x="7688263" y="5418138"/>
          <p14:tracePt t="63987" x="7315200" y="5486400"/>
          <p14:tracePt t="63993" x="6705600" y="5621338"/>
          <p14:tracePt t="63999" x="6129338" y="5734050"/>
          <p14:tracePt t="64005" x="5554663" y="5835650"/>
          <p14:tracePt t="64006" x="5475288" y="5848350"/>
          <p14:tracePt t="64011" x="5192713" y="5881688"/>
          <p14:tracePt t="64017" x="4684713" y="5937250"/>
          <p14:tracePt t="64023" x="4244975" y="5961063"/>
          <p14:tracePt t="64024" x="4052888" y="5972175"/>
          <p14:tracePt t="64029" x="3533775" y="5983288"/>
          <p14:tracePt t="64035" x="3116263" y="5983288"/>
          <p14:tracePt t="64042" x="2698750" y="5983288"/>
          <p14:tracePt t="64048" x="2292350" y="5983288"/>
          <p14:tracePt t="64054" x="1908175" y="5983288"/>
          <p14:tracePt t="64059" x="1658938" y="5983288"/>
          <p14:tracePt t="64066" x="1389063" y="5983288"/>
          <p14:tracePt t="64072" x="1219200" y="5994400"/>
          <p14:tracePt t="64078" x="1117600" y="6016625"/>
          <p14:tracePt t="64084" x="1004888" y="6038850"/>
          <p14:tracePt t="64085" x="993775" y="6038850"/>
          <p14:tracePt t="64091" x="947738" y="6062663"/>
          <p14:tracePt t="64091" x="936625" y="6062663"/>
          <p14:tracePt t="64096" x="925513" y="6062663"/>
          <p14:tracePt t="64102" x="914400" y="6062663"/>
          <p14:tracePt t="64112" x="903288" y="6062663"/>
          <p14:tracePt t="64166" x="892175" y="6073775"/>
          <p14:tracePt t="64170" x="881063" y="6073775"/>
          <p14:tracePt t="64171" x="857250" y="6073775"/>
          <p14:tracePt t="64175" x="835025" y="6084888"/>
          <p14:tracePt t="64181" x="755650" y="6096000"/>
          <p14:tracePt t="64187" x="654050" y="6096000"/>
          <p14:tracePt t="64193" x="519113" y="6096000"/>
          <p14:tracePt t="64199" x="417513" y="6096000"/>
          <p14:tracePt t="64205" x="304800" y="6096000"/>
          <p14:tracePt t="64211" x="247650" y="6096000"/>
          <p14:tracePt t="64217" x="192088" y="6096000"/>
          <p14:tracePt t="64223" x="134938" y="6096000"/>
          <p14:tracePt t="64230" x="112713" y="6084888"/>
          <p14:tracePt t="64236" x="101600" y="6084888"/>
          <p14:tracePt t="64253" x="101600" y="6073775"/>
          <p14:tracePt t="64262" x="101600" y="6062663"/>
          <p14:tracePt t="64264" x="112713" y="6051550"/>
          <p14:tracePt t="64266" x="123825" y="6038850"/>
          <p14:tracePt t="64272" x="146050" y="5994400"/>
          <p14:tracePt t="64278" x="203200" y="5949950"/>
          <p14:tracePt t="64284" x="260350" y="5903913"/>
          <p14:tracePt t="64290" x="315913" y="5859463"/>
          <p14:tracePt t="64296" x="361950" y="5824538"/>
          <p14:tracePt t="64302" x="439738" y="5768975"/>
          <p14:tracePt t="64308" x="496888" y="5734050"/>
          <p14:tracePt t="64314" x="541338" y="5722938"/>
          <p14:tracePt t="64320" x="598488" y="5700713"/>
          <p14:tracePt t="64327" x="654050" y="5678488"/>
          <p14:tracePt t="64333" x="711200" y="5667375"/>
          <p14:tracePt t="64345" x="812800" y="5645150"/>
          <p14:tracePt t="64350" x="857250" y="5645150"/>
          <p14:tracePt t="64357" x="892175" y="5645150"/>
          <p14:tracePt t="64362" x="925513" y="5645150"/>
          <p14:tracePt t="64369" x="982663" y="5645150"/>
          <p14:tracePt t="64375" x="1027113" y="5645150"/>
          <p14:tracePt t="64381" x="1073150" y="5645150"/>
          <p14:tracePt t="64387" x="1117600" y="5645150"/>
          <p14:tracePt t="64393" x="1185863" y="5645150"/>
          <p14:tracePt t="64399" x="1230313" y="5645150"/>
          <p14:tracePt t="64405" x="1276350" y="5645150"/>
          <p14:tracePt t="64411" x="1320800" y="5645150"/>
          <p14:tracePt t="64417" x="1365250" y="5645150"/>
          <p14:tracePt t="64424" x="1411288" y="5656263"/>
          <p14:tracePt t="64429" x="1433513" y="5656263"/>
          <p14:tracePt t="64435" x="1466850" y="5667375"/>
          <p14:tracePt t="64442" x="1501775" y="5667375"/>
          <p14:tracePt t="64447" x="1535113" y="5667375"/>
          <p14:tracePt t="64455" x="1557338" y="5667375"/>
          <p14:tracePt t="64460" x="1581150" y="5678488"/>
          <p14:tracePt t="64472" x="1614488" y="5678488"/>
          <p14:tracePt t="64478" x="1625600" y="5678488"/>
          <p14:tracePt t="64484" x="1636713" y="5678488"/>
          <p14:tracePt t="64490" x="1647825" y="5678488"/>
          <p14:tracePt t="64496" x="1658938" y="5678488"/>
          <p14:tracePt t="64502" x="1670050" y="5678488"/>
          <p14:tracePt t="64508" x="1682750" y="5678488"/>
          <p14:tracePt t="64519" x="1693863" y="5678488"/>
          <p14:tracePt t="64528" x="1704975" y="5678488"/>
          <p14:tracePt t="64532" x="1716088" y="5678488"/>
          <p14:tracePt t="64538" x="1727200" y="5678488"/>
          <p14:tracePt t="64547" x="1738313" y="5678488"/>
          <p14:tracePt t="64557" x="1749425" y="5678488"/>
          <p14:tracePt t="64562" x="1760538" y="5678488"/>
          <p14:tracePt t="64570" x="1771650" y="5678488"/>
          <p14:tracePt t="64580" x="1784350" y="5678488"/>
          <p14:tracePt t="64616" x="1784350" y="5689600"/>
          <p14:tracePt t="64656" x="1795463" y="5689600"/>
          <p14:tracePt t="64661" x="1795463" y="5700713"/>
          <p14:tracePt t="64665" x="1806575" y="5711825"/>
          <p14:tracePt t="64671" x="1806575" y="5722938"/>
          <p14:tracePt t="64676" x="1806575" y="5734050"/>
          <p14:tracePt t="64679" x="1817688" y="5734050"/>
          <p14:tracePt t="64684" x="1817688" y="5746750"/>
          <p14:tracePt t="64690" x="1817688" y="5757863"/>
          <p14:tracePt t="64696" x="1828800" y="5768975"/>
          <p14:tracePt t="64703" x="1828800" y="5780088"/>
          <p14:tracePt t="64710" x="1851025" y="5802313"/>
          <p14:tracePt t="64715" x="1851025" y="5813425"/>
          <p14:tracePt t="64720" x="1862138" y="5824538"/>
          <p14:tracePt t="64726" x="1862138" y="5835650"/>
          <p14:tracePt t="64732" x="1873250" y="5848350"/>
          <p14:tracePt t="64738" x="1885950" y="5859463"/>
          <p14:tracePt t="64744" x="1885950" y="5870575"/>
          <p14:tracePt t="64750" x="1897063" y="5870575"/>
          <p14:tracePt t="64757" x="1897063" y="5881688"/>
          <p14:tracePt t="65211" x="1908175" y="5881688"/>
          <p14:tracePt t="65233" x="1919288" y="5881688"/>
          <p14:tracePt t="65238" x="1930400" y="5881688"/>
          <p14:tracePt t="65245" x="1941513" y="5881688"/>
          <p14:tracePt t="65252" x="1952625" y="5881688"/>
          <p14:tracePt t="65258" x="1963738" y="5881688"/>
          <p14:tracePt t="65261" x="1974850" y="5881688"/>
          <p14:tracePt t="65266" x="1987550" y="5881688"/>
          <p14:tracePt t="65272" x="1998663" y="5881688"/>
          <p14:tracePt t="65277" x="2009775" y="5881688"/>
          <p14:tracePt t="65283" x="2020888" y="5881688"/>
          <p14:tracePt t="65290" x="2032000" y="5881688"/>
          <p14:tracePt t="65296" x="2043113" y="5881688"/>
          <p14:tracePt t="65302" x="2065338" y="5881688"/>
          <p14:tracePt t="65308" x="2076450" y="5881688"/>
          <p14:tracePt t="65314" x="2089150" y="5881688"/>
          <p14:tracePt t="65320" x="2100263" y="5881688"/>
          <p14:tracePt t="65329" x="2111375" y="5881688"/>
          <p14:tracePt t="65334" x="2122488" y="5881688"/>
          <p14:tracePt t="65348" x="2133600" y="5881688"/>
          <p14:tracePt t="66488" x="2144713" y="5881688"/>
          <p14:tracePt t="66494" x="2155825" y="5881688"/>
          <p14:tracePt t="66496" x="2166938" y="5881688"/>
          <p14:tracePt t="66501" x="2178050" y="5881688"/>
          <p14:tracePt t="66507" x="2201863" y="5881688"/>
          <p14:tracePt t="66515" x="2246313" y="5892800"/>
          <p14:tracePt t="66519" x="2257425" y="5892800"/>
          <p14:tracePt t="66531" x="2314575" y="5903913"/>
          <p14:tracePt t="66537" x="2359025" y="5915025"/>
          <p14:tracePt t="66543" x="2381250" y="5915025"/>
          <p14:tracePt t="66550" x="2427288" y="5915025"/>
          <p14:tracePt t="66556" x="2449513" y="5915025"/>
          <p14:tracePt t="66562" x="2471738" y="5915025"/>
          <p14:tracePt t="66568" x="2506663" y="5915025"/>
          <p14:tracePt t="66574" x="2540000" y="5915025"/>
          <p14:tracePt t="66580" x="2573338" y="5915025"/>
          <p14:tracePt t="66586" x="2608263" y="5915025"/>
          <p14:tracePt t="66592" x="2641600" y="5903913"/>
          <p14:tracePt t="66598" x="2698750" y="5903913"/>
          <p14:tracePt t="66604" x="2743200" y="5892800"/>
          <p14:tracePt t="66610" x="2787650" y="5870575"/>
          <p14:tracePt t="66616" x="2844800" y="5859463"/>
          <p14:tracePt t="66622" x="2913063" y="5848350"/>
          <p14:tracePt t="66623" x="2913063" y="5835650"/>
          <p14:tracePt t="66628" x="2957513" y="5824538"/>
          <p14:tracePt t="66629" x="2979738" y="5824538"/>
          <p14:tracePt t="66634" x="3003550" y="5813425"/>
          <p14:tracePt t="66641" x="3036888" y="5802313"/>
          <p14:tracePt t="66646" x="3081338" y="5791200"/>
          <p14:tracePt t="66652" x="3116263" y="5780088"/>
          <p14:tracePt t="66659" x="3160713" y="5768975"/>
          <p14:tracePt t="66665" x="3194050" y="5757863"/>
          <p14:tracePt t="66671" x="3228975" y="5746750"/>
          <p14:tracePt t="66677" x="3251200" y="5746750"/>
          <p14:tracePt t="66682" x="3284538" y="5734050"/>
          <p14:tracePt t="66689" x="3319463" y="5722938"/>
          <p14:tracePt t="66695" x="3352800" y="5711825"/>
          <p14:tracePt t="66702" x="3386138" y="5700713"/>
          <p14:tracePt t="66702" x="3397250" y="5700713"/>
          <p14:tracePt t="66707" x="3409950" y="5700713"/>
          <p14:tracePt t="66719" x="3465513" y="5678488"/>
          <p14:tracePt t="66725" x="3487738" y="5667375"/>
          <p14:tracePt t="66731" x="3511550" y="5667375"/>
          <p14:tracePt t="66737" x="3544888" y="5656263"/>
          <p14:tracePt t="66743" x="3578225" y="5656263"/>
          <p14:tracePt t="66749" x="3624263" y="5645150"/>
          <p14:tracePt t="66756" x="3657600" y="5621338"/>
          <p14:tracePt t="66761" x="3679825" y="5621338"/>
          <p14:tracePt t="66768" x="3725863" y="5599113"/>
          <p14:tracePt t="66773" x="3759200" y="5599113"/>
          <p14:tracePt t="66780" x="3816350" y="5576888"/>
          <p14:tracePt t="66786" x="3849688" y="5565775"/>
          <p14:tracePt t="66791" x="3883025" y="5554663"/>
          <p14:tracePt t="66798" x="3917950" y="5530850"/>
          <p14:tracePt t="66799" x="3929063" y="5530850"/>
          <p14:tracePt t="66804" x="3951288" y="5530850"/>
          <p14:tracePt t="66810" x="3984625" y="5508625"/>
          <p14:tracePt t="66816" x="4006850" y="5508625"/>
          <p14:tracePt t="66823" x="4052888" y="5486400"/>
          <p14:tracePt t="66829" x="4086225" y="5475288"/>
          <p14:tracePt t="66835" x="4121150" y="5464175"/>
          <p14:tracePt t="66847" x="4187825" y="5441950"/>
          <p14:tracePt t="66852" x="4222750" y="5429250"/>
          <p14:tracePt t="66853" x="4233863" y="5429250"/>
          <p14:tracePt t="66858" x="4256088" y="5418138"/>
          <p14:tracePt t="66865" x="4289425" y="5395913"/>
          <p14:tracePt t="66871" x="4311650" y="5395913"/>
          <p14:tracePt t="66876" x="4335463" y="5384800"/>
          <p14:tracePt t="66883" x="4357688" y="5373688"/>
          <p14:tracePt t="66889" x="4368800" y="5373688"/>
          <p14:tracePt t="66895" x="4391025" y="5373688"/>
          <p14:tracePt t="66902" x="4413250" y="5362575"/>
          <p14:tracePt t="66906" x="4413250" y="5351463"/>
          <p14:tracePt t="66913" x="4425950" y="5351463"/>
          <p14:tracePt t="66919" x="4437063" y="5351463"/>
          <p14:tracePt t="67037" x="4425950" y="5351463"/>
          <p14:tracePt t="67040" x="4413250" y="5351463"/>
          <p14:tracePt t="67042" x="4402138" y="5351463"/>
          <p14:tracePt t="67046" x="4368800" y="5362575"/>
          <p14:tracePt t="67052" x="4335463" y="5384800"/>
          <p14:tracePt t="67059" x="4289425" y="5407025"/>
          <p14:tracePt t="67059" x="4278313" y="5407025"/>
          <p14:tracePt t="67065" x="4233863" y="5429250"/>
          <p14:tracePt t="67070" x="4154488" y="5453063"/>
          <p14:tracePt t="67077" x="4075113" y="5464175"/>
          <p14:tracePt t="67083" x="4006850" y="5475288"/>
          <p14:tracePt t="67089" x="3962400" y="5486400"/>
          <p14:tracePt t="67095" x="3905250" y="5486400"/>
          <p14:tracePt t="67101" x="3849688" y="5497513"/>
          <p14:tracePt t="67107" x="3816350" y="5497513"/>
          <p14:tracePt t="67113" x="3759200" y="5497513"/>
          <p14:tracePt t="67119" x="3736975" y="5497513"/>
          <p14:tracePt t="67125" x="3702050" y="5497513"/>
          <p14:tracePt t="67131" x="3679825" y="5497513"/>
          <p14:tracePt t="67137" x="3668713" y="5497513"/>
          <p14:tracePt t="67143" x="3657600" y="5497513"/>
          <p14:tracePt t="67149" x="3646488" y="5497513"/>
          <p14:tracePt t="67174" x="3635375" y="5497513"/>
          <p14:tracePt t="67192" x="3624263" y="5497513"/>
          <p14:tracePt t="67201" x="3613150" y="5497513"/>
          <p14:tracePt t="67212" x="3600450" y="5497513"/>
          <p14:tracePt t="67217" x="3589338" y="5497513"/>
          <p14:tracePt t="67220" x="3578225" y="5497513"/>
          <p14:tracePt t="67226" x="3567113" y="5497513"/>
          <p14:tracePt t="67232" x="3556000" y="5497513"/>
          <p14:tracePt t="67238" x="3533775" y="5486400"/>
          <p14:tracePt t="67243" x="3522663" y="5486400"/>
          <p14:tracePt t="67247" x="3511550" y="5486400"/>
          <p14:tracePt t="67252" x="3498850" y="5486400"/>
          <p14:tracePt t="67258" x="3487738" y="5486400"/>
          <p14:tracePt t="67264" x="3476625" y="5486400"/>
          <p14:tracePt t="67270" x="3454400" y="5486400"/>
          <p14:tracePt t="67277" x="3443288" y="5486400"/>
          <p14:tracePt t="67282" x="3432175" y="5486400"/>
          <p14:tracePt t="67288" x="3421063" y="5486400"/>
          <p14:tracePt t="67295" x="3409950" y="5486400"/>
          <p14:tracePt t="67301" x="3397250" y="5486400"/>
          <p14:tracePt t="67350" x="3386138" y="5486400"/>
          <p14:tracePt t="67371" x="3386138" y="5497513"/>
          <p14:tracePt t="67376" x="3375025" y="5497513"/>
          <p14:tracePt t="67380" x="3375025" y="5508625"/>
          <p14:tracePt t="67385" x="3375025" y="5519738"/>
          <p14:tracePt t="67392" x="3363913" y="5554663"/>
          <p14:tracePt t="67392" x="3363913" y="5565775"/>
          <p14:tracePt t="67398" x="3363913" y="5588000"/>
          <p14:tracePt t="67404" x="3363913" y="5621338"/>
          <p14:tracePt t="67410" x="3363913" y="5645150"/>
          <p14:tracePt t="67415" x="3363913" y="5667375"/>
          <p14:tracePt t="67422" x="3363913" y="5700713"/>
          <p14:tracePt t="67428" x="3363913" y="5722938"/>
          <p14:tracePt t="67434" x="3375025" y="5746750"/>
          <p14:tracePt t="67440" x="3386138" y="5768975"/>
          <p14:tracePt t="67446" x="3397250" y="5780088"/>
          <p14:tracePt t="67452" x="3397250" y="5802313"/>
          <p14:tracePt t="67459" x="3421063" y="5813425"/>
          <p14:tracePt t="67464" x="3421063" y="5824538"/>
          <p14:tracePt t="67470" x="3421063" y="5835650"/>
          <p14:tracePt t="67478" x="3432175" y="5848350"/>
          <p14:tracePt t="67484" x="3432175" y="5859463"/>
          <p14:tracePt t="67495" x="3443288" y="5859463"/>
          <p14:tracePt t="67501" x="3443288" y="5870575"/>
          <p14:tracePt t="67508" x="3454400" y="5870575"/>
          <p14:tracePt t="67514" x="3465513" y="5870575"/>
          <p14:tracePt t="67526" x="3476625" y="5870575"/>
          <p14:tracePt t="67536" x="3487738" y="5870575"/>
          <p14:tracePt t="67538" x="3487738" y="5881688"/>
          <p14:tracePt t="67544" x="3498850" y="5881688"/>
          <p14:tracePt t="67550" x="3511550" y="5881688"/>
          <p14:tracePt t="67555" x="3522663" y="5892800"/>
          <p14:tracePt t="67561" x="3533775" y="5892800"/>
          <p14:tracePt t="67567" x="3556000" y="5892800"/>
          <p14:tracePt t="67574" x="3589338" y="5903913"/>
          <p14:tracePt t="67579" x="3600450" y="5903913"/>
          <p14:tracePt t="67585" x="3613150" y="5903913"/>
          <p14:tracePt t="67591" x="3646488" y="5903913"/>
          <p14:tracePt t="67598" x="3679825" y="5915025"/>
          <p14:tracePt t="67604" x="3702050" y="5915025"/>
          <p14:tracePt t="67610" x="3725863" y="5915025"/>
          <p14:tracePt t="67622" x="3781425" y="5926138"/>
          <p14:tracePt t="67628" x="3816350" y="5926138"/>
          <p14:tracePt t="67634" x="3838575" y="5937250"/>
          <p14:tracePt t="67640" x="3871913" y="5937250"/>
          <p14:tracePt t="67646" x="3929063" y="5937250"/>
          <p14:tracePt t="67652" x="4006850" y="5949950"/>
          <p14:tracePt t="67658" x="4052888" y="5949950"/>
          <p14:tracePt t="67664" x="4108450" y="5949950"/>
          <p14:tracePt t="67670" x="4165600" y="5949950"/>
          <p14:tracePt t="67676" x="4210050" y="5949950"/>
          <p14:tracePt t="67682" x="4267200" y="5949950"/>
          <p14:tracePt t="67689" x="4324350" y="5949950"/>
          <p14:tracePt t="67694" x="4357688" y="5949950"/>
          <p14:tracePt t="67700" x="4402138" y="5937250"/>
          <p14:tracePt t="67707" x="4437063" y="5926138"/>
          <p14:tracePt t="67707" x="4448175" y="5926138"/>
          <p14:tracePt t="67713" x="4481513" y="5926138"/>
          <p14:tracePt t="67719" x="4492625" y="5915025"/>
          <p14:tracePt t="67725" x="4527550" y="5903913"/>
          <p14:tracePt t="67731" x="4538663" y="5892800"/>
          <p14:tracePt t="67737" x="4549775" y="5881688"/>
          <p14:tracePt t="67743" x="4572000" y="5870575"/>
          <p14:tracePt t="67749" x="4583113" y="5870575"/>
          <p14:tracePt t="67755" x="4605338" y="5848350"/>
          <p14:tracePt t="67756" x="4616450" y="5848350"/>
          <p14:tracePt t="67761" x="4616450" y="5835650"/>
          <p14:tracePt t="67767" x="4640263" y="5824538"/>
          <p14:tracePt t="67773" x="4651375" y="5802313"/>
          <p14:tracePt t="67779" x="4662488" y="5791200"/>
          <p14:tracePt t="67785" x="4662488" y="5768975"/>
          <p14:tracePt t="67791" x="4662488" y="5757863"/>
          <p14:tracePt t="67797" x="4673600" y="5734050"/>
          <p14:tracePt t="67803" x="4673600" y="5711825"/>
          <p14:tracePt t="67809" x="4673600" y="5689600"/>
          <p14:tracePt t="67815" x="4673600" y="5678488"/>
          <p14:tracePt t="67822" x="4673600" y="5645150"/>
          <p14:tracePt t="67828" x="4662488" y="5621338"/>
          <p14:tracePt t="67834" x="4651375" y="5599113"/>
          <p14:tracePt t="67839" x="4640263" y="5588000"/>
          <p14:tracePt t="67846" x="4616450" y="5565775"/>
          <p14:tracePt t="67852" x="4594225" y="5554663"/>
          <p14:tracePt t="67852" x="4594225" y="5543550"/>
          <p14:tracePt t="67858" x="4572000" y="5543550"/>
          <p14:tracePt t="67864" x="4538663" y="5519738"/>
          <p14:tracePt t="67870" x="4503738" y="5508625"/>
          <p14:tracePt t="67876" x="4470400" y="5497513"/>
          <p14:tracePt t="67877" x="4459288" y="5497513"/>
          <p14:tracePt t="67882" x="4425950" y="5486400"/>
          <p14:tracePt t="67888" x="4379913" y="5475288"/>
          <p14:tracePt t="67894" x="4311650" y="5453063"/>
          <p14:tracePt t="67900" x="4256088" y="5441950"/>
          <p14:tracePt t="67907" x="4198938" y="5418138"/>
          <p14:tracePt t="67914" x="4132263" y="5407025"/>
          <p14:tracePt t="67918" x="4097338" y="5407025"/>
          <p14:tracePt t="67931" x="4019550" y="5395913"/>
          <p14:tracePt t="67937" x="3984625" y="5384800"/>
          <p14:tracePt t="67942" x="3962400" y="5373688"/>
          <p14:tracePt t="67949" x="3929063" y="5373688"/>
          <p14:tracePt t="67955" x="3905250" y="5373688"/>
          <p14:tracePt t="67961" x="3871913" y="5373688"/>
          <p14:tracePt t="67967" x="3849688" y="5373688"/>
          <p14:tracePt t="67973" x="3816350" y="5362575"/>
          <p14:tracePt t="67979" x="3781425" y="5362575"/>
          <p14:tracePt t="67985" x="3759200" y="5362575"/>
          <p14:tracePt t="67991" x="3736975" y="5362575"/>
          <p14:tracePt t="67997" x="3714750" y="5362575"/>
          <p14:tracePt t="68003" x="3679825" y="5362575"/>
          <p14:tracePt t="68010" x="3657600" y="5362575"/>
          <p14:tracePt t="68015" x="3646488" y="5362575"/>
          <p14:tracePt t="68022" x="3624263" y="5362575"/>
          <p14:tracePt t="68034" x="3613150" y="5362575"/>
          <p14:tracePt t="68040" x="3600450" y="5362575"/>
          <p14:tracePt t="68045" x="3600450" y="5373688"/>
          <p14:tracePt t="68053" x="3578225" y="5384800"/>
          <p14:tracePt t="68060" x="3567113" y="5384800"/>
          <p14:tracePt t="68071" x="3567113" y="5395913"/>
          <p14:tracePt t="68077" x="3556000" y="5395913"/>
          <p14:tracePt t="68086" x="3556000" y="5407025"/>
          <p14:tracePt t="68088" x="3544888" y="5407025"/>
          <p14:tracePt t="68094" x="3533775" y="5407025"/>
          <p14:tracePt t="68100" x="3533775" y="5429250"/>
          <p14:tracePt t="68106" x="3522663" y="5441950"/>
          <p14:tracePt t="68114" x="3511550" y="5464175"/>
          <p14:tracePt t="68118" x="3511550" y="5475288"/>
          <p14:tracePt t="68130" x="3487738" y="5519738"/>
          <p14:tracePt t="68136" x="3487738" y="5543550"/>
          <p14:tracePt t="68143" x="3476625" y="5554663"/>
          <p14:tracePt t="68149" x="3476625" y="5588000"/>
          <p14:tracePt t="68155" x="3476625" y="5599113"/>
          <p14:tracePt t="68160" x="3476625" y="5621338"/>
          <p14:tracePt t="68167" x="3476625" y="5632450"/>
          <p14:tracePt t="68175" x="3476625" y="5645150"/>
          <p14:tracePt t="68179" x="3476625" y="5656263"/>
          <p14:tracePt t="68192" x="3476625" y="5667375"/>
          <p14:tracePt t="68197" x="3487738" y="5667375"/>
          <p14:tracePt t="68203" x="3498850" y="5678488"/>
          <p14:tracePt t="68213" x="3511550" y="5678488"/>
          <p14:tracePt t="68219" x="3522663" y="5678488"/>
          <p14:tracePt t="68221" x="3522663" y="5689600"/>
          <p14:tracePt t="68227" x="3533775" y="5689600"/>
          <p14:tracePt t="68233" x="3556000" y="5700713"/>
          <p14:tracePt t="68240" x="3567113" y="5711825"/>
          <p14:tracePt t="68246" x="3589338" y="5711825"/>
          <p14:tracePt t="68252" x="3600450" y="5722938"/>
          <p14:tracePt t="68257" x="3624263" y="5722938"/>
          <p14:tracePt t="68264" x="3635375" y="5734050"/>
          <p14:tracePt t="68271" x="3646488" y="5734050"/>
          <p14:tracePt t="68276" x="3657600" y="5746750"/>
          <p14:tracePt t="68282" x="3679825" y="5757863"/>
          <p14:tracePt t="68288" x="3690938" y="5757863"/>
          <p14:tracePt t="68294" x="3702050" y="5757863"/>
          <p14:tracePt t="68301" x="3725863" y="5768975"/>
          <p14:tracePt t="68309" x="3736975" y="5768975"/>
          <p14:tracePt t="68319" x="3748088" y="5780088"/>
          <p14:tracePt t="68325" x="3770313" y="5780088"/>
          <p14:tracePt t="68331" x="3781425" y="5780088"/>
          <p14:tracePt t="68337" x="3792538" y="5791200"/>
          <p14:tracePt t="68342" x="3803650" y="5791200"/>
          <p14:tracePt t="68349" x="3816350" y="5791200"/>
          <p14:tracePt t="68355" x="3838575" y="5802313"/>
          <p14:tracePt t="68362" x="3849688" y="5802313"/>
          <p14:tracePt t="68367" x="3860800" y="5802313"/>
          <p14:tracePt t="68373" x="3871913" y="5802313"/>
          <p14:tracePt t="68379" x="3883025" y="5802313"/>
          <p14:tracePt t="68385" x="3905250" y="5813425"/>
          <p14:tracePt t="68391" x="3917950" y="5813425"/>
          <p14:tracePt t="68397" x="3929063" y="5813425"/>
          <p14:tracePt t="68403" x="3940175" y="5813425"/>
          <p14:tracePt t="68409" x="3951288" y="5813425"/>
          <p14:tracePt t="68415" x="3962400" y="5813425"/>
          <p14:tracePt t="68447" x="3973513" y="5813425"/>
          <p14:tracePt t="68473" x="3984625" y="5813425"/>
          <p14:tracePt t="68492" x="3995738" y="5813425"/>
          <p14:tracePt t="68496" x="4006850" y="5813425"/>
          <p14:tracePt t="68505" x="4019550" y="5813425"/>
          <p14:tracePt t="68513" x="4030663" y="5813425"/>
          <p14:tracePt t="68524" x="4030663" y="5802313"/>
          <p14:tracePt t="68525" x="4041775" y="5802313"/>
          <p14:tracePt t="68531" x="4052888" y="5802313"/>
          <p14:tracePt t="68539" x="4064000" y="5802313"/>
          <p14:tracePt t="68543" x="4064000" y="5791200"/>
          <p14:tracePt t="68549" x="4075113" y="5791200"/>
          <p14:tracePt t="68564" x="4086225" y="5791200"/>
          <p14:tracePt t="68568" x="4086225" y="5780088"/>
          <p14:tracePt t="68574" x="4097338" y="5780088"/>
          <p14:tracePt t="68591" x="4108450" y="5780088"/>
          <p14:tracePt t="68606" x="4108450" y="5768975"/>
          <p14:tracePt t="68625" x="4121150" y="5768975"/>
          <p14:tracePt t="68799" x="4121150" y="5757863"/>
          <p14:tracePt t="68805" x="4121150" y="5746750"/>
          <p14:tracePt t="68814" x="4108450" y="5746750"/>
          <p14:tracePt t="68816" x="4108450" y="5734050"/>
          <p14:tracePt t="68827" x="4108450" y="5722938"/>
          <p14:tracePt t="68833" x="4097338" y="5722938"/>
          <p14:tracePt t="68836" x="4097338" y="5711825"/>
          <p14:tracePt t="68843" x="4097338" y="5700713"/>
          <p14:tracePt t="68846" x="4086225" y="5700713"/>
          <p14:tracePt t="68851" x="4086225" y="5689600"/>
          <p14:tracePt t="68860" x="4086225" y="5678488"/>
          <p14:tracePt t="68869" x="4086225" y="5667375"/>
          <p14:tracePt t="68876" x="4086225" y="5656263"/>
          <p14:tracePt t="68880" x="4075113" y="5656263"/>
          <p14:tracePt t="68917" x="4075113" y="5645150"/>
          <p14:tracePt t="68920" x="4064000" y="5645150"/>
          <p14:tracePt t="68934" x="4064000" y="5632450"/>
          <p14:tracePt t="68936" x="4052888" y="5632450"/>
          <p14:tracePt t="68947" x="4041775" y="5632450"/>
          <p14:tracePt t="68958" x="4030663" y="5632450"/>
          <p14:tracePt t="68980" x="4019550" y="5621338"/>
          <p14:tracePt t="68993" x="4006850" y="5621338"/>
          <p14:tracePt t="68999" x="4006850" y="5610225"/>
          <p14:tracePt t="69003" x="3995738" y="5610225"/>
          <p14:tracePt t="69023" x="3984625" y="5610225"/>
          <p14:tracePt t="69037" x="3973513" y="5610225"/>
          <p14:tracePt t="69053" x="3973513" y="5599113"/>
          <p14:tracePt t="69058" x="3962400" y="5599113"/>
          <p14:tracePt t="69074" x="3951288" y="5599113"/>
          <p14:tracePt t="69081" x="3940175" y="5599113"/>
          <p14:tracePt t="69092" x="3929063" y="5599113"/>
          <p14:tracePt t="69098" x="3929063" y="5588000"/>
          <p14:tracePt t="69109" x="3917950" y="5588000"/>
          <p14:tracePt t="69722" x="3929063" y="5588000"/>
          <p14:tracePt t="69725" x="3940175" y="5588000"/>
          <p14:tracePt t="69730" x="3984625" y="5588000"/>
          <p14:tracePt t="69736" x="4030663" y="5588000"/>
          <p14:tracePt t="69742" x="4086225" y="5588000"/>
          <p14:tracePt t="69748" x="4143375" y="5588000"/>
          <p14:tracePt t="69754" x="4210050" y="5588000"/>
          <p14:tracePt t="69760" x="4278313" y="5599113"/>
          <p14:tracePt t="69766" x="4357688" y="5610225"/>
          <p14:tracePt t="69767" x="4368800" y="5610225"/>
          <p14:tracePt t="69772" x="4459288" y="5610225"/>
          <p14:tracePt t="69778" x="4549775" y="5632450"/>
          <p14:tracePt t="69779" x="4560888" y="5632450"/>
          <p14:tracePt t="69784" x="4616450" y="5632450"/>
          <p14:tracePt t="69790" x="4718050" y="5645150"/>
          <p14:tracePt t="69796" x="4797425" y="5656263"/>
          <p14:tracePt t="69802" x="4899025" y="5667375"/>
          <p14:tracePt t="69808" x="5000625" y="5678488"/>
          <p14:tracePt t="69814" x="5091113" y="5689600"/>
          <p14:tracePt t="69821" x="5170488" y="5700713"/>
          <p14:tracePt t="69827" x="5260975" y="5700713"/>
          <p14:tracePt t="69833" x="5340350" y="5711825"/>
          <p14:tracePt t="69839" x="5395913" y="5722938"/>
          <p14:tracePt t="69845" x="5497513" y="5722938"/>
          <p14:tracePt t="69851" x="5554663" y="5722938"/>
          <p14:tracePt t="69857" x="5588000" y="5722938"/>
          <p14:tracePt t="69863" x="5645150" y="5734050"/>
          <p14:tracePt t="69869" x="5689600" y="5734050"/>
          <p14:tracePt t="69875" x="5722938" y="5734050"/>
          <p14:tracePt t="69881" x="5768975" y="5746750"/>
          <p14:tracePt t="69887" x="5802313" y="5746750"/>
          <p14:tracePt t="69893" x="5824538" y="5746750"/>
          <p14:tracePt t="69900" x="5859463" y="5746750"/>
          <p14:tracePt t="69905" x="5881688" y="5746750"/>
          <p14:tracePt t="69911" x="5903913" y="5746750"/>
          <p14:tracePt t="69917" x="5926138" y="5746750"/>
          <p14:tracePt t="69924" x="5949950" y="5746750"/>
          <p14:tracePt t="69930" x="5972175" y="5746750"/>
          <p14:tracePt t="69935" x="5994400" y="5746750"/>
          <p14:tracePt t="69942" x="6016625" y="5746750"/>
          <p14:tracePt t="69943" x="6027738" y="5746750"/>
          <p14:tracePt t="69948" x="6038850" y="5746750"/>
          <p14:tracePt t="69954" x="6051550" y="5746750"/>
          <p14:tracePt t="69962" x="6073775" y="5746750"/>
          <p14:tracePt t="69967" x="6084888" y="5746750"/>
          <p14:tracePt t="69978" x="6107113" y="5734050"/>
          <p14:tracePt t="69984" x="6118225" y="5734050"/>
          <p14:tracePt t="70032" x="6118225" y="5722938"/>
          <p14:tracePt t="70039" x="6107113" y="5722938"/>
          <p14:tracePt t="70041" x="6096000" y="5722938"/>
          <p14:tracePt t="70045" x="6084888" y="5711825"/>
          <p14:tracePt t="70051" x="6051550" y="5700713"/>
          <p14:tracePt t="70057" x="6016625" y="5689600"/>
          <p14:tracePt t="70058" x="6005513" y="5678488"/>
          <p14:tracePt t="70063" x="5983288" y="5667375"/>
          <p14:tracePt t="70064" x="5972175" y="5667375"/>
          <p14:tracePt t="70069" x="5926138" y="5656263"/>
          <p14:tracePt t="70070" x="5915025" y="5656263"/>
          <p14:tracePt t="70075" x="5881688" y="5645150"/>
          <p14:tracePt t="70081" x="5835650" y="5632450"/>
          <p14:tracePt t="70087" x="5780088" y="5610225"/>
          <p14:tracePt t="70088" x="5768975" y="5610225"/>
          <p14:tracePt t="70094" x="5722938" y="5599113"/>
          <p14:tracePt t="70099" x="5689600" y="5588000"/>
          <p14:tracePt t="70105" x="5656263" y="5576888"/>
          <p14:tracePt t="70111" x="5610225" y="5565775"/>
          <p14:tracePt t="70118" x="5588000" y="5565775"/>
          <p14:tracePt t="70124" x="5565775" y="5554663"/>
          <p14:tracePt t="70130" x="5543550" y="5554663"/>
          <p14:tracePt t="70135" x="5519738" y="5554663"/>
          <p14:tracePt t="70141" x="5497513" y="5543550"/>
          <p14:tracePt t="70148" x="5475288" y="5543550"/>
          <p14:tracePt t="70154" x="5464175" y="5543550"/>
          <p14:tracePt t="70155" x="5453063" y="5543550"/>
          <p14:tracePt t="70161" x="5441950" y="5543550"/>
          <p14:tracePt t="70166" x="5429250" y="5530850"/>
          <p14:tracePt t="70172" x="5418138" y="5530850"/>
          <p14:tracePt t="70178" x="5407025" y="5530850"/>
          <p14:tracePt t="70184" x="5384800" y="5519738"/>
          <p14:tracePt t="70190" x="5373688" y="5519738"/>
          <p14:tracePt t="70196" x="5362575" y="5519738"/>
          <p14:tracePt t="70202" x="5351463" y="5519738"/>
          <p14:tracePt t="70208" x="5327650" y="5519738"/>
          <p14:tracePt t="70215" x="5316538" y="5519738"/>
          <p14:tracePt t="70220" x="5305425" y="5530850"/>
          <p14:tracePt t="70226" x="5272088" y="5530850"/>
          <p14:tracePt t="70233" x="5249863" y="5543550"/>
          <p14:tracePt t="70239" x="5226050" y="5543550"/>
          <p14:tracePt t="70239" x="5214938" y="5543550"/>
          <p14:tracePt t="70245" x="5192713" y="5554663"/>
          <p14:tracePt t="70251" x="5170488" y="5565775"/>
          <p14:tracePt t="70257" x="5148263" y="5576888"/>
          <p14:tracePt t="70263" x="5113338" y="5588000"/>
          <p14:tracePt t="70264" x="5102225" y="5588000"/>
          <p14:tracePt t="70270" x="5091113" y="5599113"/>
          <p14:tracePt t="70275" x="5068888" y="5610225"/>
          <p14:tracePt t="70281" x="5046663" y="5621338"/>
          <p14:tracePt t="70282" x="5035550" y="5632450"/>
          <p14:tracePt t="70287" x="5011738" y="5632450"/>
          <p14:tracePt t="70293" x="5000625" y="5645150"/>
          <p14:tracePt t="70299" x="4989513" y="5656263"/>
          <p14:tracePt t="70305" x="4978400" y="5667375"/>
          <p14:tracePt t="70311" x="4967288" y="5678488"/>
          <p14:tracePt t="70324" x="4967288" y="5689600"/>
          <p14:tracePt t="70327" x="4956175" y="5689600"/>
          <p14:tracePt t="70341" x="4956175" y="5700713"/>
          <p14:tracePt t="70345" x="4956175" y="5711825"/>
          <p14:tracePt t="70348" x="4967288" y="5711825"/>
          <p14:tracePt t="70353" x="4978400" y="5722938"/>
          <p14:tracePt t="70360" x="5011738" y="5734050"/>
          <p14:tracePt t="70361" x="5022850" y="5734050"/>
          <p14:tracePt t="70366" x="5046663" y="5757863"/>
          <p14:tracePt t="70372" x="5068888" y="5768975"/>
          <p14:tracePt t="70378" x="5102225" y="5780088"/>
          <p14:tracePt t="70384" x="5137150" y="5802313"/>
          <p14:tracePt t="70390" x="5159375" y="5813425"/>
          <p14:tracePt t="70396" x="5192713" y="5824538"/>
          <p14:tracePt t="70402" x="5226050" y="5835650"/>
          <p14:tracePt t="70409" x="5249863" y="5848350"/>
          <p14:tracePt t="70414" x="5260975" y="5859463"/>
          <p14:tracePt t="70420" x="5283200" y="5859463"/>
          <p14:tracePt t="70426" x="5294313" y="5859463"/>
          <p14:tracePt t="70433" x="5316538" y="5870575"/>
          <p14:tracePt t="70438" x="5327650" y="5870575"/>
          <p14:tracePt t="70444" x="5340350" y="5870575"/>
          <p14:tracePt t="70451" x="5351463" y="5881688"/>
          <p14:tracePt t="70457" x="5362575" y="5881688"/>
          <p14:tracePt t="70463" x="5373688" y="5881688"/>
          <p14:tracePt t="70468" x="5384800" y="5881688"/>
          <p14:tracePt t="70475" x="5395913" y="5892800"/>
          <p14:tracePt t="70481" x="5407025" y="5892800"/>
          <p14:tracePt t="70487" x="5418138" y="5892800"/>
          <p14:tracePt t="70500" x="5429250" y="5892800"/>
          <p14:tracePt t="70512" x="5441950" y="5892800"/>
          <p14:tracePt t="70520" x="5453063" y="5892800"/>
          <p14:tracePt t="70525" x="5464175" y="5892800"/>
          <p14:tracePt t="70531" x="5475288" y="5892800"/>
          <p14:tracePt t="70534" x="5486400" y="5881688"/>
          <p14:tracePt t="70541" x="5497513" y="5881688"/>
          <p14:tracePt t="70548" x="5519738" y="5870575"/>
          <p14:tracePt t="70553" x="5530850" y="5859463"/>
          <p14:tracePt t="70560" x="5554663" y="5848350"/>
          <p14:tracePt t="70566" x="5565775" y="5848350"/>
          <p14:tracePt t="70571" x="5588000" y="5835650"/>
          <p14:tracePt t="70578" x="5610225" y="5824538"/>
          <p14:tracePt t="70584" x="5632450" y="5813425"/>
          <p14:tracePt t="70590" x="5656263" y="5813425"/>
          <p14:tracePt t="70596" x="5678488" y="5791200"/>
          <p14:tracePt t="70602" x="5700713" y="5791200"/>
          <p14:tracePt t="70608" x="5711825" y="5780088"/>
          <p14:tracePt t="70614" x="5734050" y="5780088"/>
          <p14:tracePt t="70620" x="5746750" y="5768975"/>
          <p14:tracePt t="70627" x="5768975" y="5768975"/>
          <p14:tracePt t="70628" x="5780088" y="5757863"/>
          <p14:tracePt t="70632" x="5791200" y="5757863"/>
          <p14:tracePt t="70638" x="5802313" y="5746750"/>
          <p14:tracePt t="70645" x="5824538" y="5746750"/>
          <p14:tracePt t="70650" x="5835650" y="5734050"/>
          <p14:tracePt t="70656" x="5859463" y="5734050"/>
          <p14:tracePt t="70663" x="5870575" y="5734050"/>
          <p14:tracePt t="70669" x="5881688" y="5722938"/>
          <p14:tracePt t="70675" x="5892800" y="5722938"/>
          <p14:tracePt t="70680" x="5903913" y="5711825"/>
          <p14:tracePt t="70687" x="5915025" y="5711825"/>
          <p14:tracePt t="70693" x="5926138" y="5700713"/>
          <p14:tracePt t="70701" x="5937250" y="5700713"/>
          <p14:tracePt t="70710" x="5937250" y="5689600"/>
          <p14:tracePt t="70802" x="5926138" y="5678488"/>
          <p14:tracePt t="70808" x="5915025" y="5678488"/>
          <p14:tracePt t="70809" x="5903913" y="5678488"/>
          <p14:tracePt t="70814" x="5892800" y="5667375"/>
          <p14:tracePt t="70820" x="5870575" y="5656263"/>
          <p14:tracePt t="70826" x="5859463" y="5656263"/>
          <p14:tracePt t="70832" x="5835650" y="5645150"/>
          <p14:tracePt t="70838" x="5813425" y="5632450"/>
          <p14:tracePt t="70845" x="5791200" y="5621338"/>
          <p14:tracePt t="70850" x="5757863" y="5610225"/>
          <p14:tracePt t="70856" x="5734050" y="5599113"/>
          <p14:tracePt t="70862" x="5700713" y="5588000"/>
          <p14:tracePt t="70869" x="5667375" y="5576888"/>
          <p14:tracePt t="70875" x="5632450" y="5554663"/>
          <p14:tracePt t="70881" x="5610225" y="5543550"/>
          <p14:tracePt t="70887" x="5588000" y="5530850"/>
          <p14:tracePt t="70888" x="5576888" y="5519738"/>
          <p14:tracePt t="70893" x="5565775" y="5519738"/>
          <p14:tracePt t="70899" x="5543550" y="5519738"/>
          <p14:tracePt t="70905" x="5530850" y="5508625"/>
          <p14:tracePt t="70911" x="5519738" y="5497513"/>
          <p14:tracePt t="70917" x="5497513" y="5497513"/>
          <p14:tracePt t="70923" x="5486400" y="5497513"/>
          <p14:tracePt t="70931" x="5464175" y="5486400"/>
          <p14:tracePt t="70935" x="5453063" y="5486400"/>
          <p14:tracePt t="70947" x="5441950" y="5486400"/>
          <p14:tracePt t="70953" x="5429250" y="5475288"/>
          <p14:tracePt t="70959" x="5418138" y="5475288"/>
          <p14:tracePt t="70966" x="5407025" y="5475288"/>
          <p14:tracePt t="70972" x="5395913" y="5475288"/>
          <p14:tracePt t="70977" x="5384800" y="5464175"/>
          <p14:tracePt t="70986" x="5373688" y="5464175"/>
          <p14:tracePt t="70990" x="5362575" y="5464175"/>
          <p14:tracePt t="70998" x="5351463" y="5464175"/>
          <p14:tracePt t="71005" x="5340350" y="5464175"/>
          <p14:tracePt t="71016" x="5327650" y="5464175"/>
          <p14:tracePt t="71021" x="5316538" y="5464175"/>
          <p14:tracePt t="71028" x="5305425" y="5464175"/>
          <p14:tracePt t="71037" x="5294313" y="5464175"/>
          <p14:tracePt t="71041" x="5283200" y="5464175"/>
          <p14:tracePt t="71046" x="5272088" y="5464175"/>
          <p14:tracePt t="71052" x="5260975" y="5464175"/>
          <p14:tracePt t="71057" x="5249863" y="5464175"/>
          <p14:tracePt t="71063" x="5238750" y="5464175"/>
          <p14:tracePt t="71069" x="5226050" y="5464175"/>
          <p14:tracePt t="71074" x="5214938" y="5464175"/>
          <p14:tracePt t="71081" x="5203825" y="5475288"/>
          <p14:tracePt t="71081" x="5192713" y="5475288"/>
          <p14:tracePt t="71087" x="5170488" y="5475288"/>
          <p14:tracePt t="71093" x="5159375" y="5475288"/>
          <p14:tracePt t="71098" x="5148263" y="5486400"/>
          <p14:tracePt t="71105" x="5124450" y="5486400"/>
          <p14:tracePt t="71111" x="5102225" y="5497513"/>
          <p14:tracePt t="71117" x="5080000" y="5508625"/>
          <p14:tracePt t="71123" x="5057775" y="5508625"/>
          <p14:tracePt t="71129" x="5035550" y="5519738"/>
          <p14:tracePt t="71130" x="5035550" y="5530850"/>
          <p14:tracePt t="71135" x="5022850" y="5530850"/>
          <p14:tracePt t="71141" x="5011738" y="5530850"/>
          <p14:tracePt t="71148" x="4989513" y="5543550"/>
          <p14:tracePt t="71162" x="4978400" y="5543550"/>
          <p14:tracePt t="71168" x="4978400" y="5554663"/>
          <p14:tracePt t="71230" x="4978400" y="5565775"/>
          <p14:tracePt t="71243" x="4989513" y="5565775"/>
          <p14:tracePt t="71245" x="4989513" y="5576888"/>
          <p14:tracePt t="71250" x="5000625" y="5576888"/>
          <p14:tracePt t="71256" x="5011738" y="5576888"/>
          <p14:tracePt t="71263" x="5022850" y="5588000"/>
          <p14:tracePt t="71268" x="5035550" y="5588000"/>
          <p14:tracePt t="71274" x="5046663" y="5599113"/>
          <p14:tracePt t="71281" x="5057775" y="5599113"/>
          <p14:tracePt t="71287" x="5068888" y="5599113"/>
          <p14:tracePt t="71292" x="5091113" y="5610225"/>
          <p14:tracePt t="71299" x="5102225" y="5621338"/>
          <p14:tracePt t="71305" x="5113338" y="5621338"/>
          <p14:tracePt t="71311" x="5124450" y="5621338"/>
          <p14:tracePt t="71319" x="5137150" y="5632450"/>
          <p14:tracePt t="71324" x="5148263" y="5632450"/>
          <p14:tracePt t="71335" x="5159375" y="5632450"/>
          <p14:tracePt t="71341" x="5159375" y="5645150"/>
          <p14:tracePt t="71347" x="5181600" y="5645150"/>
          <p14:tracePt t="71357" x="5192713" y="5645150"/>
          <p14:tracePt t="71364" x="5203825" y="5645150"/>
          <p14:tracePt t="71372" x="5203825" y="5656263"/>
          <p14:tracePt t="71374" x="5214938" y="5656263"/>
          <p14:tracePt t="71382" x="5214938" y="5667375"/>
          <p14:tracePt t="71383" x="5226050" y="5667375"/>
          <p14:tracePt t="71389" x="5238750" y="5667375"/>
          <p14:tracePt t="71397" x="5249863" y="5667375"/>
          <p14:tracePt t="71405" x="5260975" y="5667375"/>
          <p14:tracePt t="71417" x="5272088" y="5667375"/>
          <p14:tracePt t="71421" x="5283200" y="5667375"/>
          <p14:tracePt t="71431" x="5283200" y="5678488"/>
          <p14:tracePt t="71436" x="5294313" y="5678488"/>
          <p14:tracePt t="71446" x="5305425" y="5678488"/>
          <p14:tracePt t="71466" x="5316538" y="5678488"/>
          <p14:tracePt t="71472" x="5327650" y="5678488"/>
          <p14:tracePt t="71482" x="5340350" y="5678488"/>
          <p14:tracePt t="71484" x="5340350" y="5689600"/>
          <p14:tracePt t="71492" x="5351463" y="5689600"/>
          <p14:tracePt t="71499" x="5362575" y="5689600"/>
          <p14:tracePt t="71504" x="5373688" y="5689600"/>
          <p14:tracePt t="71509" x="5384800" y="5689600"/>
          <p14:tracePt t="71512" x="5384800" y="5700713"/>
          <p14:tracePt t="71517" x="5395913" y="5700713"/>
          <p14:tracePt t="71522" x="5407025" y="5700713"/>
          <p14:tracePt t="71529" x="5429250" y="5711825"/>
          <p14:tracePt t="71535" x="5441950" y="5711825"/>
          <p14:tracePt t="71541" x="5453063" y="5711825"/>
          <p14:tracePt t="71547" x="5475288" y="5711825"/>
          <p14:tracePt t="71553" x="5486400" y="5722938"/>
          <p14:tracePt t="71560" x="5519738" y="5722938"/>
          <p14:tracePt t="71566" x="5530850" y="5722938"/>
          <p14:tracePt t="71571" x="5554663" y="5734050"/>
          <p14:tracePt t="71577" x="5565775" y="5734050"/>
          <p14:tracePt t="71583" x="5576888" y="5734050"/>
          <p14:tracePt t="71589" x="5599113" y="5734050"/>
          <p14:tracePt t="71595" x="5610225" y="5746750"/>
          <p14:tracePt t="71602" x="5621338" y="5746750"/>
          <p14:tracePt t="71607" x="5632450" y="5746750"/>
          <p14:tracePt t="71614" x="5645150" y="5746750"/>
          <p14:tracePt t="71626" x="5656263" y="5757863"/>
          <p14:tracePt t="73121" x="5645150" y="5757863"/>
          <p14:tracePt t="73128" x="5632450" y="5757863"/>
          <p14:tracePt t="73130" x="5621338" y="5757863"/>
          <p14:tracePt t="73135" x="5610225" y="5757863"/>
          <p14:tracePt t="73140" x="5599113" y="5757863"/>
          <p14:tracePt t="73146" x="5576888" y="5757863"/>
          <p14:tracePt t="73153" x="5565775" y="5757863"/>
          <p14:tracePt t="73159" x="5543550" y="5757863"/>
          <p14:tracePt t="73165" x="5530850" y="5757863"/>
          <p14:tracePt t="73170" x="5519738" y="5757863"/>
          <p14:tracePt t="73177" x="5508625" y="5757863"/>
          <p14:tracePt t="73177" x="5497513" y="5757863"/>
          <p14:tracePt t="73183" x="5486400" y="5757863"/>
          <p14:tracePt t="73189" x="5475288" y="5757863"/>
          <p14:tracePt t="73195" x="5464175" y="5757863"/>
          <p14:tracePt t="73201" x="5453063" y="5757863"/>
          <p14:tracePt t="73207" x="5441950" y="5757863"/>
          <p14:tracePt t="73213" x="5429250" y="5757863"/>
          <p14:tracePt t="73219" x="5418138" y="5757863"/>
          <p14:tracePt t="73225" x="5395913" y="5757863"/>
          <p14:tracePt t="73231" x="5384800" y="5757863"/>
          <p14:tracePt t="73232" x="5373688" y="5757863"/>
          <p14:tracePt t="73238" x="5351463" y="5757863"/>
          <p14:tracePt t="73243" x="5327650" y="5768975"/>
          <p14:tracePt t="73256" x="5249863" y="5802313"/>
          <p14:tracePt t="73257" x="5238750" y="5802313"/>
          <p14:tracePt t="73262" x="5203825" y="5813425"/>
          <p14:tracePt t="73268" x="5170488" y="5824538"/>
          <p14:tracePt t="73274" x="5137150" y="5848350"/>
          <p14:tracePt t="73280" x="5102225" y="5859463"/>
          <p14:tracePt t="73286" x="5068888" y="5870575"/>
          <p14:tracePt t="73292" x="5046663" y="5892800"/>
          <p14:tracePt t="73299" x="5000625" y="5903913"/>
          <p14:tracePt t="73304" x="4967288" y="5915025"/>
          <p14:tracePt t="73316" x="4887913" y="5949950"/>
          <p14:tracePt t="73322" x="4854575" y="5972175"/>
          <p14:tracePt t="73328" x="4832350" y="5983288"/>
          <p14:tracePt t="73334" x="4797425" y="5994400"/>
          <p14:tracePt t="73340" x="4786313" y="6005513"/>
          <p14:tracePt t="73346" x="4752975" y="6016625"/>
          <p14:tracePt t="73352" x="4741863" y="6027738"/>
          <p14:tracePt t="73359" x="4718050" y="6027738"/>
          <p14:tracePt t="73364" x="4695825" y="6038850"/>
          <p14:tracePt t="73377" x="4651375" y="6062663"/>
          <p14:tracePt t="73383" x="4629150" y="6073775"/>
          <p14:tracePt t="73389" x="4583113" y="6084888"/>
          <p14:tracePt t="73395" x="4560888" y="6096000"/>
          <p14:tracePt t="73401" x="4514850" y="6118225"/>
          <p14:tracePt t="73407" x="4470400" y="6129338"/>
          <p14:tracePt t="73413" x="4425950" y="6153150"/>
          <p14:tracePt t="73420" x="4379913" y="6164263"/>
          <p14:tracePt t="73425" x="4357688" y="6186488"/>
          <p14:tracePt t="73437" x="4267200" y="6208713"/>
          <p14:tracePt t="73444" x="4222750" y="6230938"/>
          <p14:tracePt t="73444" x="4210050" y="6230938"/>
          <p14:tracePt t="73449" x="4176713" y="6230938"/>
          <p14:tracePt t="73455" x="4132263" y="6242050"/>
          <p14:tracePt t="73461" x="4075113" y="6265863"/>
          <p14:tracePt t="73467" x="4019550" y="6276975"/>
          <p14:tracePt t="73473" x="3951288" y="6288088"/>
          <p14:tracePt t="73481" x="3871913" y="6310313"/>
          <p14:tracePt t="73485" x="3827463" y="6321425"/>
          <p14:tracePt t="73498" x="3714750" y="6343650"/>
          <p14:tracePt t="73504" x="3624263" y="6356350"/>
          <p14:tracePt t="73510" x="3578225" y="6378575"/>
          <p14:tracePt t="73516" x="3522663" y="6378575"/>
          <p14:tracePt t="73522" x="3465513" y="6389688"/>
          <p14:tracePt t="73528" x="3421063" y="6400800"/>
          <p14:tracePt t="73534" x="3341688" y="6423025"/>
          <p14:tracePt t="73540" x="3284538" y="6423025"/>
          <p14:tracePt t="73546" x="3217863" y="6445250"/>
          <p14:tracePt t="73553" x="3149600" y="6457950"/>
          <p14:tracePt t="73553" x="3138488" y="6457950"/>
          <p14:tracePt t="73558" x="3092450" y="6457950"/>
          <p14:tracePt t="73564" x="3048000" y="6469063"/>
          <p14:tracePt t="73570" x="2979738" y="6480175"/>
          <p14:tracePt t="73571" x="2968625" y="6480175"/>
          <p14:tracePt t="73576" x="2924175" y="6491288"/>
          <p14:tracePt t="73582" x="2878138" y="6491288"/>
          <p14:tracePt t="73588" x="2822575" y="6502400"/>
          <p14:tracePt t="73594" x="2787650" y="6502400"/>
          <p14:tracePt t="73600" x="2732088" y="6513513"/>
          <p14:tracePt t="73607" x="2686050" y="6524625"/>
          <p14:tracePt t="73613" x="2630488" y="6524625"/>
          <p14:tracePt t="73619" x="2608263" y="6524625"/>
          <p14:tracePt t="73625" x="2551113" y="6535738"/>
          <p14:tracePt t="73631" x="2517775" y="6535738"/>
          <p14:tracePt t="73637" x="2471738" y="6535738"/>
          <p14:tracePt t="73643" x="2449513" y="6546850"/>
          <p14:tracePt t="73649" x="2416175" y="6546850"/>
          <p14:tracePt t="73655" x="2381250" y="6546850"/>
          <p14:tracePt t="73661" x="2359025" y="6546850"/>
          <p14:tracePt t="73662" x="2347913" y="6546850"/>
          <p14:tracePt t="73668" x="2325688" y="6559550"/>
          <p14:tracePt t="73673" x="2303463" y="6559550"/>
          <p14:tracePt t="73680" x="2268538" y="6559550"/>
          <p14:tracePt t="73685" x="2246313" y="6570663"/>
          <p14:tracePt t="73698" x="2201863" y="6570663"/>
          <p14:tracePt t="73699" x="2190750" y="6570663"/>
          <p14:tracePt t="73704" x="2178050" y="6570663"/>
          <p14:tracePt t="73709" x="2144713" y="6570663"/>
          <p14:tracePt t="74113" x="1862138" y="6411913"/>
          <p14:tracePt t="74118" x="1862138" y="6400800"/>
          <p14:tracePt t="74122" x="1873250" y="6400800"/>
          <p14:tracePt t="74128" x="1885950" y="6367463"/>
          <p14:tracePt t="74133" x="1897063" y="6356350"/>
          <p14:tracePt t="74140" x="1908175" y="6332538"/>
          <p14:tracePt t="74146" x="1908175" y="6321425"/>
          <p14:tracePt t="74147" x="1908175" y="6310313"/>
          <p14:tracePt t="74152" x="1919288" y="6299200"/>
          <p14:tracePt t="74158" x="1930400" y="6288088"/>
          <p14:tracePt t="74164" x="1941513" y="6276975"/>
          <p14:tracePt t="74170" x="1952625" y="6265863"/>
          <p14:tracePt t="74176" x="1963738" y="6254750"/>
          <p14:tracePt t="74183" x="1963738" y="6242050"/>
          <p14:tracePt t="74189" x="1974850" y="6242050"/>
          <p14:tracePt t="74197" x="1974850" y="6230938"/>
          <p14:tracePt t="74200" x="1987550" y="6230938"/>
          <p14:tracePt t="74291" x="1998663" y="6230938"/>
          <p14:tracePt t="74297" x="2009775" y="6230938"/>
          <p14:tracePt t="74299" x="2009775" y="6219825"/>
          <p14:tracePt t="74304" x="2020888" y="6219825"/>
          <p14:tracePt t="74310" x="2032000" y="6219825"/>
          <p14:tracePt t="74315" x="2043113" y="6219825"/>
          <p14:tracePt t="74321" x="2054225" y="6208713"/>
          <p14:tracePt t="74328" x="2065338" y="6208713"/>
          <p14:tracePt t="74333" x="2076450" y="6208713"/>
          <p14:tracePt t="74339" x="2089150" y="6208713"/>
          <p14:tracePt t="74348" x="2100263" y="6208713"/>
          <p14:tracePt t="74357" x="2111375" y="6197600"/>
          <p14:tracePt t="74366" x="2122488" y="6197600"/>
          <p14:tracePt t="74371" x="2122488" y="6186488"/>
          <p14:tracePt t="74372" x="2133600" y="6186488"/>
          <p14:tracePt t="74379" x="2144713" y="6186488"/>
          <p14:tracePt t="74383" x="2155825" y="6186488"/>
          <p14:tracePt t="74389" x="2166938" y="6186488"/>
          <p14:tracePt t="74394" x="2178050" y="6186488"/>
          <p14:tracePt t="74400" x="2190750" y="6186488"/>
          <p14:tracePt t="74406" x="2212975" y="6175375"/>
          <p14:tracePt t="74413" x="2224088" y="6175375"/>
          <p14:tracePt t="74418" x="2235200" y="6175375"/>
          <p14:tracePt t="74425" x="2246313" y="6175375"/>
          <p14:tracePt t="74431" x="2257425" y="6175375"/>
          <p14:tracePt t="74436" x="2268538" y="6175375"/>
          <p14:tracePt t="74452" x="2279650" y="6175375"/>
          <p14:tracePt t="74560" x="2268538" y="6175375"/>
          <p14:tracePt t="74562" x="2257425" y="6175375"/>
          <p14:tracePt t="74570" x="2224088" y="6164263"/>
          <p14:tracePt t="74576" x="2212975" y="6153150"/>
          <p14:tracePt t="74582" x="2201863" y="6153150"/>
          <p14:tracePt t="74588" x="2190750" y="6153150"/>
          <p14:tracePt t="74594" x="2178050" y="6140450"/>
          <p14:tracePt t="74600" x="2166938" y="6140450"/>
          <p14:tracePt t="74619" x="2155825" y="6140450"/>
          <p14:tracePt t="75058" x="2166938" y="6140450"/>
          <p14:tracePt t="75435" x="2155825" y="6140450"/>
          <p14:tracePt t="75708" x="2144713" y="6140450"/>
          <p14:tracePt t="75769" x="2133600" y="6140450"/>
          <p14:tracePt t="76559" x="2144713" y="6140450"/>
          <p14:tracePt t="76561" x="2155825" y="6140450"/>
          <p14:tracePt t="76563" x="2190750" y="6140450"/>
          <p14:tracePt t="76569" x="2268538" y="6129338"/>
          <p14:tracePt t="76575" x="2381250" y="6118225"/>
          <p14:tracePt t="76581" x="2460625" y="6118225"/>
          <p14:tracePt t="76587" x="2619375" y="6118225"/>
          <p14:tracePt t="76593" x="2776538" y="6118225"/>
          <p14:tracePt t="76599" x="2913063" y="6118225"/>
          <p14:tracePt t="76600" x="2935288" y="6118225"/>
          <p14:tracePt t="76605" x="3036888" y="6118225"/>
          <p14:tracePt t="76611" x="3194050" y="6118225"/>
          <p14:tracePt t="76619" x="3363913" y="6118225"/>
          <p14:tracePt t="76620" x="3386138" y="6118225"/>
          <p14:tracePt t="76620" x="3409950" y="6118225"/>
          <p14:tracePt t="76624" x="3498850" y="6118225"/>
          <p14:tracePt t="76635" x="3748088" y="6140450"/>
          <p14:tracePt t="76636" x="3759200" y="6140450"/>
          <p14:tracePt t="76642" x="3849688" y="6164263"/>
          <p14:tracePt t="76647" x="3951288" y="6164263"/>
          <p14:tracePt t="76659" x="4086225" y="6186488"/>
          <p14:tracePt t="76666" x="4143375" y="6186488"/>
          <p14:tracePt t="76672" x="4187825" y="6197600"/>
          <p14:tracePt t="76678" x="4222750" y="6208713"/>
          <p14:tracePt t="76684" x="4244975" y="6208713"/>
          <p14:tracePt t="76690" x="4267200" y="6208713"/>
          <p14:tracePt t="76696" x="4278313" y="6208713"/>
          <p14:tracePt t="76871" x="4267200" y="6208713"/>
          <p14:tracePt t="76874" x="4256088" y="6208713"/>
          <p14:tracePt t="76879" x="4244975" y="6208713"/>
          <p14:tracePt t="76890" x="4210050" y="6197600"/>
          <p14:tracePt t="76896" x="4187825" y="6197600"/>
          <p14:tracePt t="76902" x="4176713" y="6197600"/>
          <p14:tracePt t="76908" x="4154488" y="6197600"/>
          <p14:tracePt t="76914" x="4132263" y="6197600"/>
          <p14:tracePt t="76920" x="4121150" y="6186488"/>
          <p14:tracePt t="76926" x="4108450" y="6186488"/>
          <p14:tracePt t="76932" x="4097338" y="6186488"/>
          <p14:tracePt t="76938" x="4086225" y="6175375"/>
          <p14:tracePt t="76945" x="4075113" y="6175375"/>
          <p14:tracePt t="76950" x="4064000" y="6175375"/>
          <p14:tracePt t="76957" x="4052888" y="6175375"/>
          <p14:tracePt t="76965" x="4041775" y="6175375"/>
          <p14:tracePt t="76975" x="4030663" y="6175375"/>
          <p14:tracePt t="76982" x="4019550" y="6175375"/>
          <p14:tracePt t="76993" x="4019550" y="6164263"/>
          <p14:tracePt t="76996" x="4006850" y="6164263"/>
          <p14:tracePt t="77007" x="3995738" y="6164263"/>
          <p14:tracePt t="77010" x="3995738" y="6153150"/>
          <p14:tracePt t="77018" x="3984625" y="6153150"/>
          <p14:tracePt t="77036" x="3973513" y="6153150"/>
          <p14:tracePt t="79679" x="3962400" y="6153150"/>
          <p14:tracePt t="79683" x="3962400" y="6140450"/>
          <p14:tracePt t="79697" x="3951288" y="6140450"/>
          <p14:tracePt t="79742" x="3951288" y="6129338"/>
          <p14:tracePt t="79745" x="3940175" y="6129338"/>
          <p14:tracePt t="79753" x="3929063" y="6129338"/>
          <p14:tracePt t="79782" x="3917950" y="6129338"/>
          <p14:tracePt t="79796" x="3917950" y="6118225"/>
          <p14:tracePt t="79802" x="3905250" y="6118225"/>
          <p14:tracePt t="80845" x="3917950" y="6118225"/>
          <p14:tracePt t="80848" x="3917950" y="6107113"/>
          <p14:tracePt t="80852" x="3940175" y="6107113"/>
          <p14:tracePt t="80857" x="3962400" y="6096000"/>
          <p14:tracePt t="80864" x="3995738" y="6084888"/>
          <p14:tracePt t="80864" x="4006850" y="6084888"/>
          <p14:tracePt t="80870" x="4030663" y="6073775"/>
          <p14:tracePt t="80876" x="4086225" y="6062663"/>
          <p14:tracePt t="80882" x="4143375" y="6051550"/>
          <p14:tracePt t="80888" x="4176713" y="6038850"/>
          <p14:tracePt t="80894" x="4244975" y="6027738"/>
          <p14:tracePt t="80900" x="4300538" y="6016625"/>
          <p14:tracePt t="80906" x="4368800" y="6016625"/>
          <p14:tracePt t="80912" x="4413250" y="6005513"/>
          <p14:tracePt t="80918" x="4481513" y="5994400"/>
          <p14:tracePt t="80925" x="4538663" y="5994400"/>
          <p14:tracePt t="80930" x="4572000" y="5983288"/>
          <p14:tracePt t="80936" x="4616450" y="5983288"/>
          <p14:tracePt t="80942" x="4662488" y="5983288"/>
          <p14:tracePt t="80949" x="4706938" y="5983288"/>
          <p14:tracePt t="80955" x="4730750" y="5983288"/>
          <p14:tracePt t="80960" x="4764088" y="5983288"/>
          <p14:tracePt t="80967" x="4797425" y="5983288"/>
          <p14:tracePt t="80975" x="4843463" y="5983288"/>
          <p14:tracePt t="80979" x="4854575" y="5983288"/>
          <p14:tracePt t="80991" x="4910138" y="5983288"/>
          <p14:tracePt t="80997" x="4921250" y="5983288"/>
          <p14:tracePt t="81003" x="4956175" y="5983288"/>
          <p14:tracePt t="81009" x="4978400" y="5983288"/>
          <p14:tracePt t="81015" x="5000625" y="5983288"/>
          <p14:tracePt t="81021" x="5022850" y="5983288"/>
          <p14:tracePt t="81027" x="5046663" y="5983288"/>
          <p14:tracePt t="81034" x="5068888" y="5983288"/>
          <p14:tracePt t="81039" x="5091113" y="5983288"/>
          <p14:tracePt t="81045" x="5113338" y="5983288"/>
          <p14:tracePt t="81052" x="5124450" y="5983288"/>
          <p14:tracePt t="81053" x="5137150" y="5983288"/>
          <p14:tracePt t="81057" x="5148263" y="5983288"/>
          <p14:tracePt t="81064" x="5170488" y="5983288"/>
          <p14:tracePt t="81070" x="5192713" y="5983288"/>
          <p14:tracePt t="81076" x="5203825" y="5983288"/>
          <p14:tracePt t="81082" x="5214938" y="5994400"/>
          <p14:tracePt t="81088" x="5238750" y="5994400"/>
          <p14:tracePt t="81094" x="5249863" y="5994400"/>
          <p14:tracePt t="81100" x="5260975" y="6005513"/>
          <p14:tracePt t="81106" x="5283200" y="6005513"/>
          <p14:tracePt t="81112" x="5294313" y="6005513"/>
          <p14:tracePt t="81118" x="5305425" y="6005513"/>
          <p14:tracePt t="81124" x="5327650" y="6005513"/>
          <p14:tracePt t="81130" x="5340350" y="6016625"/>
          <p14:tracePt t="81137" x="5351463" y="6016625"/>
          <p14:tracePt t="81142" x="5362575" y="6016625"/>
          <p14:tracePt t="81154" x="5373688" y="6016625"/>
          <p14:tracePt t="81164" x="5384800" y="6016625"/>
          <p14:tracePt t="81176" x="5395913" y="6016625"/>
          <p14:tracePt t="81180" x="5395913" y="6027738"/>
          <p14:tracePt t="81186" x="5407025" y="6027738"/>
          <p14:tracePt t="81191" x="5418138" y="6027738"/>
          <p14:tracePt t="81198" x="5429250" y="6027738"/>
          <p14:tracePt t="81203" x="5441950" y="6027738"/>
          <p14:tracePt t="81226" x="5453063" y="6027738"/>
          <p14:tracePt t="81230" x="5464175" y="6027738"/>
          <p14:tracePt t="81233" x="5464175" y="6038850"/>
          <p14:tracePt t="81239" x="5475288" y="6038850"/>
          <p14:tracePt t="81245" x="5486400" y="6038850"/>
          <p14:tracePt t="81251" x="5497513" y="6051550"/>
          <p14:tracePt t="81263" x="5508625" y="6051550"/>
          <p14:tracePt t="81271" x="5519738" y="6051550"/>
          <p14:tracePt t="81372" x="5519738" y="6062663"/>
          <p14:tracePt t="81375" x="5530850" y="6062663"/>
          <p14:tracePt t="81390" x="5543550" y="6062663"/>
          <p14:tracePt t="81415" x="5554663" y="6062663"/>
          <p14:tracePt t="81424" x="5565775" y="6062663"/>
          <p14:tracePt t="81429" x="5565775" y="6073775"/>
          <p14:tracePt t="81447" x="5576888" y="6073775"/>
          <p14:tracePt t="81471" x="5588000" y="6073775"/>
          <p14:tracePt t="81480" x="5588000" y="6084888"/>
          <p14:tracePt t="81482" x="5599113" y="6084888"/>
          <p14:tracePt t="81487" x="5610225" y="6084888"/>
          <p14:tracePt t="81494" x="5621338" y="6084888"/>
          <p14:tracePt t="81500" x="5621338" y="6096000"/>
          <p14:tracePt t="81506" x="5632450" y="6096000"/>
          <p14:tracePt t="81511" x="5645150" y="6096000"/>
          <p14:tracePt t="81518" x="5656263" y="6107113"/>
          <p14:tracePt t="81524" x="5667375" y="6107113"/>
          <p14:tracePt t="81695" x="5656263" y="6107113"/>
          <p14:tracePt t="81699" x="5645150" y="6107113"/>
          <p14:tracePt t="81705" x="5632450" y="6107113"/>
          <p14:tracePt t="81711" x="5621338" y="6107113"/>
          <p14:tracePt t="81716" x="5610225" y="6107113"/>
          <p14:tracePt t="81718" x="5599113" y="6107113"/>
          <p14:tracePt t="81724" x="5588000" y="6107113"/>
          <p14:tracePt t="81730" x="5565775" y="6107113"/>
          <p14:tracePt t="81736" x="5530850" y="6096000"/>
          <p14:tracePt t="81742" x="5508625" y="6096000"/>
          <p14:tracePt t="81748" x="5486400" y="6096000"/>
          <p14:tracePt t="81754" x="5441950" y="6084888"/>
          <p14:tracePt t="81760" x="5407025" y="6084888"/>
          <p14:tracePt t="81766" x="5362575" y="6073775"/>
          <p14:tracePt t="81772" x="5340350" y="6073775"/>
          <p14:tracePt t="81778" x="5294313" y="6073775"/>
          <p14:tracePt t="81784" x="5272088" y="6062663"/>
          <p14:tracePt t="81790" x="5238750" y="6062663"/>
          <p14:tracePt t="81797" x="5226050" y="6062663"/>
          <p14:tracePt t="81802" x="5214938" y="6062663"/>
          <p14:tracePt t="81809" x="5192713" y="6062663"/>
          <p14:tracePt t="81820" x="5181600" y="6062663"/>
          <p14:tracePt t="82010" x="5192713" y="6062663"/>
          <p14:tracePt t="82014" x="5203825" y="6062663"/>
          <p14:tracePt t="82021" x="5214938" y="6062663"/>
          <p14:tracePt t="82027" x="5226050" y="6062663"/>
          <p14:tracePt t="82033" x="5238750" y="6062663"/>
          <p14:tracePt t="82040" x="5249863" y="6062663"/>
          <p14:tracePt t="82052" x="5260975" y="6062663"/>
          <p14:tracePt t="82057" x="5272088" y="6062663"/>
          <p14:tracePt t="82064" x="5283200" y="6062663"/>
          <p14:tracePt t="82066" x="5294313" y="6062663"/>
          <p14:tracePt t="82075" x="5305425" y="6073775"/>
          <p14:tracePt t="82082" x="5327650" y="6073775"/>
          <p14:tracePt t="82088" x="5340350" y="6073775"/>
          <p14:tracePt t="82093" x="5351463" y="6073775"/>
          <p14:tracePt t="82100" x="5362575" y="6084888"/>
          <p14:tracePt t="82105" x="5384800" y="6084888"/>
          <p14:tracePt t="82112" x="5395913" y="6084888"/>
          <p14:tracePt t="82120" x="5407025" y="6084888"/>
          <p14:tracePt t="82125" x="5418138" y="6084888"/>
          <p14:tracePt t="82136" x="5441950" y="6096000"/>
          <p14:tracePt t="82143" x="5453063" y="6096000"/>
          <p14:tracePt t="82148" x="5453063" y="6107113"/>
          <p14:tracePt t="82154" x="5475288" y="6107113"/>
          <p14:tracePt t="82160" x="5486400" y="6107113"/>
          <p14:tracePt t="82166" x="5486400" y="6118225"/>
          <p14:tracePt t="82172" x="5497513" y="6118225"/>
          <p14:tracePt t="82179" x="5508625" y="6118225"/>
          <p14:tracePt t="82184" x="5519738" y="6118225"/>
          <p14:tracePt t="82191" x="5530850" y="6118225"/>
          <p14:tracePt t="82238" x="5543550" y="6118225"/>
          <p14:tracePt t="82241" x="5554663" y="6129338"/>
          <p14:tracePt t="82245" x="5565775" y="6129338"/>
          <p14:tracePt t="82251" x="5576888" y="6129338"/>
          <p14:tracePt t="82258" x="5588000" y="6129338"/>
          <p14:tracePt t="82267" x="5599113" y="6129338"/>
          <p14:tracePt t="82269" x="5599113" y="6140450"/>
          <p14:tracePt t="82275" x="5610225" y="6140450"/>
          <p14:tracePt t="82281" x="5621338" y="6153150"/>
          <p14:tracePt t="82287" x="5632450" y="6153150"/>
          <p14:tracePt t="82294" x="5645150" y="6153150"/>
          <p14:tracePt t="82306" x="5656263" y="6153150"/>
          <p14:tracePt t="82310" x="5667375" y="6153150"/>
          <p14:tracePt t="82327" x="5667375" y="6164263"/>
          <p14:tracePt t="82332" x="5678488" y="6164263"/>
          <p14:tracePt t="82632" x="5689600" y="6164263"/>
          <p14:tracePt t="82638" x="5700713" y="6164263"/>
          <p14:tracePt t="82642" x="5711825" y="6164263"/>
          <p14:tracePt t="82647" x="5722938" y="6164263"/>
          <p14:tracePt t="82654" x="5734050" y="6164263"/>
          <p14:tracePt t="82663" x="5746750" y="6175375"/>
          <p14:tracePt t="82669" x="5757863" y="6175375"/>
          <p14:tracePt t="82677" x="5768975" y="6175375"/>
          <p14:tracePt t="82688" x="5780088" y="6175375"/>
          <p14:tracePt t="82696" x="5791200" y="6175375"/>
          <p14:tracePt t="82701" x="5802313" y="6175375"/>
          <p14:tracePt t="82721" x="5802313" y="6186488"/>
          <p14:tracePt t="82966" x="5791200" y="6186488"/>
          <p14:tracePt t="82978" x="5780088" y="6186488"/>
          <p14:tracePt t="82987" x="5768975" y="6186488"/>
          <p14:tracePt t="83005" x="5757863" y="6186488"/>
          <p14:tracePt t="83020" x="5746750" y="6186488"/>
          <p14:tracePt t="83045" x="5734050" y="6186488"/>
          <p14:tracePt t="86158" x="5722938" y="6186488"/>
          <p14:tracePt t="86163" x="5711825" y="6186488"/>
          <p14:tracePt t="86165" x="5700713" y="6186488"/>
          <p14:tracePt t="86170" x="5689600" y="6186488"/>
          <p14:tracePt t="86176" x="5656263" y="6197600"/>
          <p14:tracePt t="86182" x="5632450" y="6197600"/>
          <p14:tracePt t="86183" x="5632450" y="6208713"/>
          <p14:tracePt t="86189" x="5610225" y="6219825"/>
          <p14:tracePt t="86194" x="5588000" y="6230938"/>
          <p14:tracePt t="86200" x="5554663" y="6242050"/>
          <p14:tracePt t="86206" x="5519738" y="6254750"/>
          <p14:tracePt t="86213" x="5497513" y="6276975"/>
          <p14:tracePt t="86218" x="5475288" y="6288088"/>
          <p14:tracePt t="86224" x="5464175" y="6299200"/>
          <p14:tracePt t="86231" x="5441950" y="6299200"/>
          <p14:tracePt t="86232" x="5429250" y="6299200"/>
          <p14:tracePt t="86237" x="5418138" y="6310313"/>
          <p14:tracePt t="86243" x="5407025" y="6310313"/>
          <p14:tracePt t="86249" x="5395913" y="6321425"/>
          <p14:tracePt t="86255" x="5384800" y="6321425"/>
          <p14:tracePt t="86256" x="5373688" y="6321425"/>
          <p14:tracePt t="86261" x="5373688" y="6332538"/>
          <p14:tracePt t="86269" x="5362575" y="6332538"/>
          <p14:tracePt t="86286" x="5351463" y="6332538"/>
          <p14:tracePt t="86295" x="5340350" y="6332538"/>
          <p14:tracePt t="86302" x="5327650" y="6332538"/>
          <p14:tracePt t="86305" x="5327650" y="6343650"/>
          <p14:tracePt t="86310" x="5316538" y="6343650"/>
          <p14:tracePt t="86315" x="5305425" y="6343650"/>
          <p14:tracePt t="86322" x="5283200" y="6343650"/>
          <p14:tracePt t="86328" x="5260975" y="6356350"/>
          <p14:tracePt t="86334" x="5238750" y="6367463"/>
          <p14:tracePt t="86339" x="5214938" y="6378575"/>
          <p14:tracePt t="86340" x="5203825" y="6378575"/>
          <p14:tracePt t="86346" x="5181600" y="6378575"/>
          <p14:tracePt t="86347" x="5181600" y="6389688"/>
          <p14:tracePt t="86354" x="5148263" y="6389688"/>
          <p14:tracePt t="86358" x="5124450" y="6400800"/>
          <p14:tracePt t="86364" x="5091113" y="6400800"/>
          <p14:tracePt t="86370" x="5057775" y="6411913"/>
          <p14:tracePt t="86371" x="5046663" y="6423025"/>
          <p14:tracePt t="86376" x="5035550" y="6423025"/>
          <p14:tracePt t="86382" x="4978400" y="6434138"/>
          <p14:tracePt t="86394" x="4899025" y="6457950"/>
          <p14:tracePt t="86400" x="4865688" y="6469063"/>
          <p14:tracePt t="86406" x="4819650" y="6480175"/>
          <p14:tracePt t="86413" x="4775200" y="6480175"/>
          <p14:tracePt t="86419" x="4741863" y="6491288"/>
          <p14:tracePt t="86419" x="4730750" y="6491288"/>
          <p14:tracePt t="86425" x="4695825" y="6502400"/>
          <p14:tracePt t="86431" x="4673600" y="6513513"/>
          <p14:tracePt t="86437" x="4629150" y="6524625"/>
          <p14:tracePt t="86443" x="4594225" y="6524625"/>
          <p14:tracePt t="86449" x="4538663" y="6546850"/>
          <p14:tracePt t="86450" x="4527550" y="6546850"/>
          <p14:tracePt t="86455" x="4503738" y="6559550"/>
          <p14:tracePt t="86461" x="4459288" y="6570663"/>
          <p14:tracePt t="86467" x="4402138" y="6581775"/>
          <p14:tracePt t="86473" x="4368800" y="6592888"/>
          <p14:tracePt t="86479" x="4324350" y="6604000"/>
          <p14:tracePt t="86485" x="4278313" y="6626225"/>
          <p14:tracePt t="86491" x="4222750" y="6637338"/>
          <p14:tracePt t="86497" x="4165600" y="6648450"/>
          <p14:tracePt t="86503" x="4108450" y="6661150"/>
          <p14:tracePt t="86509" x="4064000" y="6672263"/>
          <p14:tracePt t="86515" x="4006850" y="6694488"/>
          <p14:tracePt t="86522" x="3962400" y="6694488"/>
          <p14:tracePt t="86527" x="3894138" y="6716713"/>
          <p14:tracePt t="86533" x="3838575" y="6727825"/>
          <p14:tracePt t="86540" x="3770313" y="6750050"/>
          <p14:tracePt t="86546" x="3690938" y="6773863"/>
          <p14:tracePt t="86558" x="3613150" y="6796088"/>
          <p14:tracePt t="86564" x="3533775" y="6818313"/>
          <p14:tracePt t="86570" x="3498850" y="6829425"/>
          <p14:tracePt t="86576" x="3454400" y="6840538"/>
          <p14:tracePt t="86582" x="3443288" y="6851650"/>
          <p14:tracePt t="86588" x="3409950" y="6851650"/>
          <p14:tracePt t="86594" x="3397250" y="6851650"/>
          <p14:tracePt t="87044" x="2946400" y="6851650"/>
          <p14:tracePt t="87046" x="2946400" y="6840538"/>
          <p14:tracePt t="87053" x="2946400" y="6829425"/>
          <p14:tracePt t="87061" x="2946400" y="6818313"/>
          <p14:tracePt t="87082" x="2946400" y="6807200"/>
          <p14:tracePt t="87086" x="2946400" y="6796088"/>
          <p14:tracePt t="87114" x="2946400" y="6784975"/>
          <p14:tracePt t="87138" x="2946400" y="6773863"/>
          <p14:tracePt t="87154" x="2946400" y="6762750"/>
          <p14:tracePt t="87167" x="2946400" y="6750050"/>
          <p14:tracePt t="87176" x="2957513" y="6750050"/>
          <p14:tracePt t="87179" x="2957513" y="6738938"/>
          <p14:tracePt t="87193" x="2957513" y="6727825"/>
          <p14:tracePt t="87211" x="2946400" y="6727825"/>
          <p14:tracePt t="87218" x="2935288" y="6727825"/>
          <p14:tracePt t="87223" x="2924175" y="6727825"/>
          <p14:tracePt t="87229" x="2913063" y="6727825"/>
          <p14:tracePt t="87231" x="2901950" y="6727825"/>
          <p14:tracePt t="87243" x="2889250" y="6727825"/>
          <p14:tracePt t="87249" x="2878138" y="6727825"/>
          <p14:tracePt t="87255" x="2878138" y="6738938"/>
          <p14:tracePt t="87267" x="2867025" y="6738938"/>
          <p14:tracePt t="87271" x="2855913" y="6738938"/>
          <p14:tracePt t="87273" x="2855913" y="6750050"/>
          <p14:tracePt t="87279" x="2844800" y="6750050"/>
          <p14:tracePt t="87288" x="2833688" y="6750050"/>
          <p14:tracePt t="87294" x="2822575" y="6750050"/>
          <p14:tracePt t="87297" x="2822575" y="6762750"/>
          <p14:tracePt t="87303" x="2811463" y="6762750"/>
          <p14:tracePt t="87309" x="2800350" y="6762750"/>
          <p14:tracePt t="87322" x="2787650" y="6762750"/>
          <p14:tracePt t="87341" x="2776538" y="6762750"/>
          <p14:tracePt t="87345" x="2765425" y="6762750"/>
          <p14:tracePt t="87353" x="2765425" y="6773863"/>
          <p14:tracePt t="87379" x="2754313" y="6773863"/>
          <p14:tracePt t="87394" x="2743200" y="6773863"/>
          <p14:tracePt t="87409" x="2732088" y="6773863"/>
          <p14:tracePt t="87438" x="2720975" y="6773863"/>
          <p14:tracePt t="87454" x="2709863" y="6773863"/>
          <p14:tracePt t="87471" x="2698750" y="6773863"/>
          <p14:tracePt t="87480" x="2686050" y="6773863"/>
          <p14:tracePt t="87489" x="2674938" y="6773863"/>
          <p14:tracePt t="87517" x="2674938" y="6784975"/>
          <p14:tracePt t="87522" x="2663825" y="6784975"/>
          <p14:tracePt t="87709" x="2674938" y="6784975"/>
          <p14:tracePt t="87712" x="2686050" y="6784975"/>
          <p14:tracePt t="87717" x="2698750" y="6784975"/>
          <p14:tracePt t="87721" x="2709863" y="6784975"/>
          <p14:tracePt t="87727" x="2732088" y="6784975"/>
          <p14:tracePt t="87733" x="2754313" y="6796088"/>
          <p14:tracePt t="87739" x="2787650" y="6796088"/>
          <p14:tracePt t="87745" x="2811463" y="6796088"/>
          <p14:tracePt t="87751" x="2833688" y="6807200"/>
          <p14:tracePt t="87757" x="2867025" y="6807200"/>
          <p14:tracePt t="87764" x="2878138" y="6807200"/>
          <p14:tracePt t="87770" x="2901950" y="6807200"/>
          <p14:tracePt t="87782" x="2935288" y="6807200"/>
          <p14:tracePt t="87788" x="2957513" y="6818313"/>
          <p14:tracePt t="87793" x="2968625" y="6818313"/>
          <p14:tracePt t="87800" x="2990850" y="6818313"/>
          <p14:tracePt t="87806" x="3003550" y="6818313"/>
          <p14:tracePt t="87812" x="3014663" y="6818313"/>
          <p14:tracePt t="87818" x="3025775" y="6818313"/>
          <p14:tracePt t="87824" x="3036888" y="6818313"/>
          <p14:tracePt t="87837" x="3048000" y="6818313"/>
          <p14:tracePt t="88142" x="3036888" y="6818313"/>
          <p14:tracePt t="88155" x="3025775" y="6818313"/>
          <p14:tracePt t="88162" x="3014663" y="6818313"/>
          <p14:tracePt t="88167" x="3003550" y="6818313"/>
          <p14:tracePt t="88170" x="2990850" y="6818313"/>
          <p14:tracePt t="88175" x="2979738" y="6818313"/>
          <p14:tracePt t="88181" x="2968625" y="6818313"/>
          <p14:tracePt t="88187" x="2946400" y="6818313"/>
          <p14:tracePt t="88193" x="2935288" y="6818313"/>
          <p14:tracePt t="88200" x="2913063" y="6818313"/>
          <p14:tracePt t="88206" x="2889250" y="6807200"/>
          <p14:tracePt t="88212" x="2889250" y="6796088"/>
          <p14:tracePt t="88218" x="2878138" y="6796088"/>
          <p14:tracePt t="88219" x="2867025" y="6796088"/>
          <p14:tracePt t="88225" x="2855913" y="6796088"/>
          <p14:tracePt t="88485" x="2844800" y="6796088"/>
          <p14:tracePt t="90484" x="2833688" y="6796088"/>
          <p14:tracePt t="90489" x="2822575" y="6796088"/>
          <p14:tracePt t="90491" x="2811463" y="6796088"/>
          <p14:tracePt t="90496" x="2800350" y="6796088"/>
          <p14:tracePt t="90501" x="2787650" y="6796088"/>
          <p14:tracePt t="90507" x="2776538" y="6796088"/>
          <p14:tracePt t="90514" x="2765425" y="6796088"/>
          <p14:tracePt t="90520" x="2743200" y="6796088"/>
          <p14:tracePt t="90528" x="2732088" y="6796088"/>
          <p14:tracePt t="90532" x="2720975" y="6796088"/>
          <p14:tracePt t="90539" x="2709863" y="6796088"/>
          <p14:tracePt t="90544" x="2698750" y="6796088"/>
          <p14:tracePt t="90550" x="2686050" y="6796088"/>
          <p14:tracePt t="90556" x="2674938" y="6796088"/>
          <p14:tracePt t="90562" x="2663825" y="6796088"/>
          <p14:tracePt t="90568" x="2652713" y="6796088"/>
          <p14:tracePt t="90574" x="2641600" y="6796088"/>
          <p14:tracePt t="90580" x="2630488" y="6796088"/>
          <p14:tracePt t="90586" x="2619375" y="6796088"/>
          <p14:tracePt t="90592" x="2608263" y="6796088"/>
          <p14:tracePt t="90598" x="2597150" y="6796088"/>
          <p14:tracePt t="90604" x="2584450" y="6796088"/>
          <p14:tracePt t="90610" x="2562225" y="6796088"/>
          <p14:tracePt t="90616" x="2551113" y="6796088"/>
          <p14:tracePt t="90622" x="2528888" y="6796088"/>
          <p14:tracePt t="90629" x="2506663" y="6807200"/>
          <p14:tracePt t="90635" x="2482850" y="6807200"/>
          <p14:tracePt t="90641" x="2460625" y="6807200"/>
          <p14:tracePt t="90646" x="2438400" y="6818313"/>
          <p14:tracePt t="90653" x="2416175" y="6818313"/>
          <p14:tracePt t="90659" x="2381250" y="6829425"/>
          <p14:tracePt t="90665" x="2370138" y="6829425"/>
          <p14:tracePt t="90671" x="2336800" y="6840538"/>
          <p14:tracePt t="90677" x="2314575" y="6851650"/>
          <p14:tracePt t="92912" x="2054225" y="6411913"/>
          <p14:tracePt t="92914" x="2065338" y="6411913"/>
          <p14:tracePt t="92924" x="2065338" y="6400800"/>
          <p14:tracePt t="92931" x="2076450" y="6400800"/>
          <p14:tracePt t="92969" x="2076450" y="6389688"/>
          <p14:tracePt t="93005" x="2076450" y="6378575"/>
          <p14:tracePt t="93029" x="2076450" y="6367463"/>
          <p14:tracePt t="93342" x="2076450" y="6378575"/>
          <p14:tracePt t="93345" x="2089150" y="6378575"/>
          <p14:tracePt t="93349" x="2089150" y="6389688"/>
          <p14:tracePt t="93354" x="2089150" y="6423025"/>
          <p14:tracePt t="93389" x="2144713" y="6546850"/>
          <p14:tracePt t="93391" x="2155825" y="6559550"/>
          <p14:tracePt t="93397" x="2155825" y="6570663"/>
          <p14:tracePt t="93403" x="2166938" y="6592888"/>
          <p14:tracePt t="93409" x="2166938" y="6604000"/>
          <p14:tracePt t="93415" x="2166938" y="6615113"/>
          <p14:tracePt t="93421" x="2166938" y="6626225"/>
          <p14:tracePt t="93427" x="2178050" y="6626225"/>
          <p14:tracePt t="93433" x="2178050" y="6637338"/>
          <p14:tracePt t="93742" x="2166938" y="6637338"/>
          <p14:tracePt t="93767" x="2155825" y="6637338"/>
          <p14:tracePt t="93773" x="2144713" y="6637338"/>
          <p14:tracePt t="94531" x="2155825" y="6637338"/>
          <p14:tracePt t="94552" x="2166938" y="6637338"/>
          <p14:tracePt t="94558" x="2178050" y="6637338"/>
          <p14:tracePt t="94564" x="2190750" y="6637338"/>
          <p14:tracePt t="94566" x="2201863" y="6637338"/>
          <p14:tracePt t="94572" x="2212975" y="6637338"/>
          <p14:tracePt t="94579" x="2224088" y="6648450"/>
          <p14:tracePt t="94584" x="2235200" y="6648450"/>
          <p14:tracePt t="94590" x="2246313" y="6648450"/>
          <p14:tracePt t="94597" x="2257425" y="6648450"/>
          <p14:tracePt t="94597" x="2268538" y="6648450"/>
          <p14:tracePt t="94604" x="2279650" y="6648450"/>
          <p14:tracePt t="96049" x="2292350" y="6648450"/>
          <p14:tracePt t="96051" x="2303463" y="6648450"/>
          <p14:tracePt t="96057" x="2347913" y="6648450"/>
          <p14:tracePt t="96062" x="2427288" y="6648450"/>
          <p14:tracePt t="96068" x="2551113" y="6661150"/>
          <p14:tracePt t="96075" x="2709863" y="6661150"/>
          <p14:tracePt t="96081" x="2901950" y="6661150"/>
          <p14:tracePt t="96093" x="3295650" y="6661150"/>
          <p14:tracePt t="96098" x="3589338" y="6661150"/>
          <p14:tracePt t="96105" x="3883025" y="6648450"/>
          <p14:tracePt t="96111" x="4210050" y="6615113"/>
          <p14:tracePt t="96117" x="4481513" y="6592888"/>
          <p14:tracePt t="96123" x="4967288" y="6513513"/>
          <p14:tracePt t="96129" x="5305425" y="6445250"/>
          <p14:tracePt t="96135" x="5746750" y="6343650"/>
          <p14:tracePt t="96141" x="6310313" y="6208713"/>
          <p14:tracePt t="96147" x="6840538" y="6062663"/>
          <p14:tracePt t="96153" x="7405688" y="5881688"/>
          <p14:tracePt t="96159" x="7913688" y="5722938"/>
          <p14:tracePt t="96165" x="8331200" y="5565775"/>
          <p14:tracePt t="96171" x="9053513" y="5294313"/>
          <p14:tracePt t="96177" x="9493250" y="5113338"/>
          <p14:tracePt t="96184" x="10013950" y="4876800"/>
          <p14:tracePt t="96190" x="10487025" y="4640263"/>
          <p14:tracePt t="96196" x="10837863" y="4437063"/>
          <p14:tracePt t="96202" x="11288713" y="4176713"/>
          <p14:tracePt t="96208" x="11615738" y="3929063"/>
          <p14:tracePt t="96215" x="12011025" y="3613150"/>
          <p14:tracePt t="96233" x="206375" y="4530725"/>
          <p14:tracePt t="96234" x="225425" y="4498975"/>
          <p14:tracePt t="96238" x="287338" y="4411663"/>
          <p14:tracePt t="96238" x="287338" y="4405313"/>
          <p14:tracePt t="96239" x="300038" y="4386263"/>
          <p14:tracePt t="96244" x="400050" y="4243388"/>
          <p14:tracePt t="96245" x="419100" y="4205288"/>
          <p14:tracePt t="96250" x="512763" y="4056063"/>
          <p14:tracePt t="96256" x="593725" y="3894138"/>
          <p14:tracePt t="96257" x="593725" y="3881438"/>
          <p14:tracePt t="96258" x="606425" y="3862388"/>
          <p14:tracePt t="96262" x="655638" y="3744913"/>
          <p14:tracePt t="96268" x="706438" y="3613150"/>
          <p14:tracePt t="96269" x="723900" y="3575050"/>
          <p14:tracePt t="96270" x="723900" y="3551238"/>
          <p14:tracePt t="96275" x="762000" y="3444875"/>
          <p14:tracePt t="96276" x="762000" y="3425825"/>
          <p14:tracePt t="96280" x="781050" y="3357563"/>
          <p14:tracePt t="96281" x="787400" y="3306763"/>
          <p14:tracePt t="96286" x="811213" y="3206750"/>
          <p14:tracePt t="96287" x="811213" y="3157538"/>
          <p14:tracePt t="96292" x="811213" y="3095625"/>
          <p14:tracePt t="96293" x="817563" y="3057525"/>
          <p14:tracePt t="96294" x="817563" y="3038475"/>
          <p14:tracePt t="96298" x="823913" y="2970213"/>
          <p14:tracePt t="96299" x="823913" y="2927350"/>
          <p14:tracePt t="96300" x="823913" y="2908300"/>
          <p14:tracePt t="96305" x="823913" y="2863850"/>
          <p14:tracePt t="96305" x="823913" y="2808288"/>
          <p14:tracePt t="96311" x="811213" y="2676525"/>
          <p14:tracePt t="96311" x="811213" y="2646363"/>
          <p14:tracePt t="96317" x="800100" y="2527300"/>
          <p14:tracePt t="96317" x="793750" y="2501900"/>
          <p14:tracePt t="96318" x="787400" y="2465388"/>
          <p14:tracePt t="96323" x="755650" y="2333625"/>
          <p14:tracePt t="96323" x="749300" y="2308225"/>
          <p14:tracePt t="96324" x="749300" y="2284413"/>
          <p14:tracePt t="96329" x="723900" y="2197100"/>
          <p14:tracePt t="96329" x="717550" y="2171700"/>
          <p14:tracePt t="96330" x="706438" y="2139950"/>
          <p14:tracePt t="96335" x="655638" y="1965325"/>
          <p14:tracePt t="96336" x="649288" y="1939925"/>
          <p14:tracePt t="96336" x="642938" y="1916113"/>
          <p14:tracePt t="96341" x="593725" y="1771650"/>
          <p14:tracePt t="96347" x="549275" y="1654175"/>
          <p14:tracePt t="96348" x="530225" y="1584325"/>
          <p14:tracePt t="96353" x="481013" y="1473200"/>
          <p14:tracePt t="96354" x="468313" y="1447800"/>
          <p14:tracePt t="96354" x="468313" y="1435100"/>
          <p14:tracePt t="96355" x="455613" y="1409700"/>
          <p14:tracePt t="96359" x="430213" y="1341438"/>
          <p14:tracePt t="96365" x="342900" y="1166813"/>
          <p14:tracePt t="96371" x="293688" y="1073150"/>
          <p14:tracePt t="96372" x="287338" y="1041400"/>
          <p14:tracePt t="96377" x="231775" y="954088"/>
          <p14:tracePt t="96383" x="161925" y="860425"/>
          <p14:tracePt t="96384" x="155575" y="849313"/>
          <p14:tracePt t="96389" x="87313" y="779463"/>
          <p14:tracePt t="96390" x="68263" y="762000"/>
          <p14:tracePt t="96391" x="55563" y="749300"/>
          <p14:tracePt t="96395" x="6350" y="704850"/>
          <p14:tracePt t="96695" x="949325" y="0"/>
          <p14:tracePt t="96696" x="1000125" y="0"/>
          <p14:tracePt t="96697" x="1074738" y="12700"/>
          <p14:tracePt t="96699" x="1249363" y="12700"/>
          <p14:tracePt t="96704" x="1511300" y="19050"/>
          <p14:tracePt t="96711" x="1792288" y="25400"/>
          <p14:tracePt t="96716" x="2043113" y="44450"/>
          <p14:tracePt t="96717" x="2073275" y="44450"/>
          <p14:tracePt t="96718" x="2117725" y="44450"/>
          <p14:tracePt t="96722" x="2273300" y="55563"/>
          <p14:tracePt t="96723" x="2311400" y="55563"/>
          <p14:tracePt t="96728" x="2473325" y="74613"/>
          <p14:tracePt t="96729" x="2535238" y="80963"/>
          <p14:tracePt t="96730" x="2560638" y="87313"/>
          <p14:tracePt t="96735" x="2667000" y="93663"/>
          <p14:tracePt t="96735" x="2711450" y="93663"/>
          <p14:tracePt t="96741" x="2822575" y="93663"/>
          <p14:tracePt t="96741" x="2841625" y="93663"/>
          <p14:tracePt t="96742" x="2860675" y="93663"/>
          <p14:tracePt t="96747" x="2909888" y="93663"/>
          <p14:tracePt t="96747" x="2922588" y="93663"/>
          <p14:tracePt t="96753" x="2986088" y="93663"/>
          <p14:tracePt t="96753" x="2998788" y="93663"/>
          <p14:tracePt t="96754" x="3009900" y="93663"/>
          <p14:tracePt t="96759" x="3048000" y="87313"/>
          <p14:tracePt t="96760" x="3060700" y="80963"/>
          <p14:tracePt t="96760" x="3067050" y="80963"/>
          <p14:tracePt t="96765" x="3109913" y="68263"/>
          <p14:tracePt t="96766" x="3128963" y="61913"/>
          <p14:tracePt t="96766" x="3148013" y="55563"/>
          <p14:tracePt t="96771" x="3186113" y="44450"/>
          <p14:tracePt t="96772" x="3203575" y="38100"/>
          <p14:tracePt t="96773" x="3228975" y="31750"/>
        </p14:tracePtLst>
      </p14:laserTraceLst>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97915-A757-CE92-4425-F4D6DDE0D6DC}"/>
              </a:ext>
            </a:extLst>
          </p:cNvPr>
          <p:cNvSpPr>
            <a:spLocks noGrp="1"/>
          </p:cNvSpPr>
          <p:nvPr>
            <p:ph type="title"/>
          </p:nvPr>
        </p:nvSpPr>
        <p:spPr/>
        <p:txBody>
          <a:bodyPr/>
          <a:lstStyle/>
          <a:p>
            <a:r>
              <a:rPr lang="en-US" dirty="0"/>
              <a:t>DESeq2 – PCA </a:t>
            </a:r>
          </a:p>
        </p:txBody>
      </p:sp>
      <p:pic>
        <p:nvPicPr>
          <p:cNvPr id="5" name="Picture 4" descr="A graph with numbers and symbols&#10;&#10;Description automatically generated with medium confidence">
            <a:extLst>
              <a:ext uri="{FF2B5EF4-FFF2-40B4-BE49-F238E27FC236}">
                <a16:creationId xmlns:a16="http://schemas.microsoft.com/office/drawing/2014/main" id="{844633A7-449B-B836-5002-1D7F70357C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9661" y="1690688"/>
            <a:ext cx="5250221" cy="4623171"/>
          </a:xfrm>
          <a:prstGeom prst="rect">
            <a:avLst/>
          </a:prstGeom>
        </p:spPr>
      </p:pic>
      <p:pic>
        <p:nvPicPr>
          <p:cNvPr id="7" name="Picture 6" descr="A graph of a graph with colored dots&#10;&#10;Description automatically generated with medium confidence">
            <a:extLst>
              <a:ext uri="{FF2B5EF4-FFF2-40B4-BE49-F238E27FC236}">
                <a16:creationId xmlns:a16="http://schemas.microsoft.com/office/drawing/2014/main" id="{32432CFD-3544-42C4-BFAF-730D6811E2AB}"/>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16276" y="1690688"/>
            <a:ext cx="4905551" cy="4623170"/>
          </a:xfrm>
          <a:prstGeom prst="rect">
            <a:avLst/>
          </a:prstGeom>
        </p:spPr>
      </p:pic>
      <p:sp>
        <p:nvSpPr>
          <p:cNvPr id="8" name="TextBox 7">
            <a:extLst>
              <a:ext uri="{FF2B5EF4-FFF2-40B4-BE49-F238E27FC236}">
                <a16:creationId xmlns:a16="http://schemas.microsoft.com/office/drawing/2014/main" id="{E04A73CA-6394-7735-7CEF-F541CA1F923B}"/>
              </a:ext>
            </a:extLst>
          </p:cNvPr>
          <p:cNvSpPr txBox="1"/>
          <p:nvPr/>
        </p:nvSpPr>
        <p:spPr>
          <a:xfrm>
            <a:off x="599661" y="6313858"/>
            <a:ext cx="5250221" cy="276999"/>
          </a:xfrm>
          <a:prstGeom prst="rect">
            <a:avLst/>
          </a:prstGeom>
          <a:noFill/>
        </p:spPr>
        <p:txBody>
          <a:bodyPr wrap="square" rtlCol="0">
            <a:spAutoFit/>
          </a:bodyPr>
          <a:lstStyle/>
          <a:p>
            <a:r>
              <a:rPr lang="en-CA" sz="1200" dirty="0"/>
              <a:t>Figure 4. 2D PCA plot of DESeq2 normalized counts.</a:t>
            </a:r>
            <a:endParaRPr lang="en-US" sz="1200" dirty="0"/>
          </a:p>
        </p:txBody>
      </p:sp>
      <p:sp>
        <p:nvSpPr>
          <p:cNvPr id="9" name="TextBox 8">
            <a:extLst>
              <a:ext uri="{FF2B5EF4-FFF2-40B4-BE49-F238E27FC236}">
                <a16:creationId xmlns:a16="http://schemas.microsoft.com/office/drawing/2014/main" id="{68BAAAAD-2B6A-0316-13DB-80FFC6D657C3}"/>
              </a:ext>
            </a:extLst>
          </p:cNvPr>
          <p:cNvSpPr txBox="1"/>
          <p:nvPr/>
        </p:nvSpPr>
        <p:spPr>
          <a:xfrm>
            <a:off x="6516276" y="6313858"/>
            <a:ext cx="4905551" cy="276999"/>
          </a:xfrm>
          <a:prstGeom prst="rect">
            <a:avLst/>
          </a:prstGeom>
          <a:noFill/>
        </p:spPr>
        <p:txBody>
          <a:bodyPr wrap="square" rtlCol="0">
            <a:spAutoFit/>
          </a:bodyPr>
          <a:lstStyle/>
          <a:p>
            <a:r>
              <a:rPr lang="en-CA" sz="1200" dirty="0"/>
              <a:t>Figure 5. 3D PCA plot of DESeq2 normalized counts.</a:t>
            </a:r>
            <a:endParaRPr lang="en-US" sz="1200" dirty="0"/>
          </a:p>
        </p:txBody>
      </p:sp>
      <p:pic>
        <p:nvPicPr>
          <p:cNvPr id="10" name="Picture 2">
            <a:extLst>
              <a:ext uri="{FF2B5EF4-FFF2-40B4-BE49-F238E27FC236}">
                <a16:creationId xmlns:a16="http://schemas.microsoft.com/office/drawing/2014/main" id="{2A2CBB89-3B3A-DF94-FCE9-229055EF9E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819746" y="614088"/>
            <a:ext cx="1068108" cy="827636"/>
          </a:xfrm>
          <a:prstGeom prst="rect">
            <a:avLst/>
          </a:prstGeom>
          <a:noFill/>
          <a:extLst>
            <a:ext uri="{909E8E84-426E-40DD-AFC4-6F175D3DCCD1}">
              <a14:hiddenFill xmlns:a14="http://schemas.microsoft.com/office/drawing/2010/main">
                <a:solidFill>
                  <a:srgbClr val="FFFFFF"/>
                </a:solidFill>
              </a14:hiddenFill>
            </a:ext>
          </a:extLst>
        </p:spPr>
      </p:pic>
      <p:pic>
        <p:nvPicPr>
          <p:cNvPr id="23" name="Audio 22">
            <a:hlinkClick r:id="" action="ppaction://media"/>
            <a:extLst>
              <a:ext uri="{FF2B5EF4-FFF2-40B4-BE49-F238E27FC236}">
                <a16:creationId xmlns:a16="http://schemas.microsoft.com/office/drawing/2014/main" id="{8F5511B5-66D2-B41E-A314-524D16D031AD}"/>
              </a:ext>
            </a:extLst>
          </p:cNvPr>
          <p:cNvPicPr>
            <a:picLocks noChangeAspect="1"/>
          </p:cNvPicPr>
          <p:nvPr>
            <a:audioFile r:link="rId2"/>
            <p:extLst>
              <p:ext uri="{DAA4B4D4-6D71-4841-9C94-3DE7FCFB9230}">
                <p14:media xmlns:p14="http://schemas.microsoft.com/office/powerpoint/2010/main" r:embed="rId1"/>
              </p:ext>
            </p:extLst>
          </p:nvPr>
        </p:nvPicPr>
        <p:blipFill>
          <a:blip r:embed="rId8"/>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67889750"/>
      </p:ext>
    </p:extLst>
  </p:cSld>
  <p:clrMapOvr>
    <a:masterClrMapping/>
  </p:clrMapOvr>
  <mc:AlternateContent xmlns:mc="http://schemas.openxmlformats.org/markup-compatibility/2006" xmlns:p14="http://schemas.microsoft.com/office/powerpoint/2010/main">
    <mc:Choice Requires="p14">
      <p:transition spd="slow" p14:dur="2000" advTm="97635"/>
    </mc:Choice>
    <mc:Fallback xmlns="">
      <p:transition spd="slow" advTm="9763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3"/>
                </p:tgtEl>
              </p:cMediaNode>
            </p:audio>
          </p:childTnLst>
        </p:cTn>
      </p:par>
    </p:tnLst>
  </p:timing>
  <p:extLst>
    <p:ext uri="{3A86A75C-4F4B-4683-9AE1-C65F6400EC91}">
      <p14:laserTraceLst xmlns:p14="http://schemas.microsoft.com/office/powerpoint/2010/main">
        <p14:tracePtLst>
          <p14:tracePt t="120" x="7858125" y="25400"/>
          <p14:tracePt t="123" x="7858125" y="31750"/>
          <p14:tracePt t="125" x="7858125" y="44450"/>
          <p14:tracePt t="126" x="7862888" y="55563"/>
          <p14:tracePt t="132" x="7862888" y="80963"/>
          <p14:tracePt t="132" x="7862888" y="100013"/>
          <p14:tracePt t="133" x="7862888" y="112713"/>
          <p14:tracePt t="138" x="7869238" y="142875"/>
          <p14:tracePt t="139" x="7869238" y="149225"/>
          <p14:tracePt t="144" x="7875588" y="193675"/>
          <p14:tracePt t="145" x="7875588" y="219075"/>
          <p14:tracePt t="150" x="7875588" y="255588"/>
          <p14:tracePt t="150" x="7875588" y="261938"/>
          <p14:tracePt t="151" x="7875588" y="268288"/>
          <p14:tracePt t="156" x="7875588" y="306388"/>
          <p14:tracePt t="157" x="7875588" y="323850"/>
          <p14:tracePt t="162" x="7875588" y="355600"/>
          <p14:tracePt t="168" x="7881938" y="400050"/>
          <p14:tracePt t="169" x="7881938" y="411163"/>
          <p14:tracePt t="174" x="7881938" y="442913"/>
          <p14:tracePt t="175" x="7881938" y="455613"/>
          <p14:tracePt t="180" x="7888288" y="481013"/>
          <p14:tracePt t="181" x="7888288" y="487363"/>
          <p14:tracePt t="181" x="7888288" y="493713"/>
          <p14:tracePt t="182" x="7888288" y="504825"/>
          <p14:tracePt t="186" x="7888288" y="511175"/>
          <p14:tracePt t="192" x="7888288" y="536575"/>
          <p14:tracePt t="198" x="7888288" y="555625"/>
          <p14:tracePt t="204" x="7888288" y="574675"/>
          <p14:tracePt t="210" x="7888288" y="585788"/>
          <p14:tracePt t="217" x="7881938" y="604838"/>
          <p14:tracePt t="223" x="7881938" y="623888"/>
          <p14:tracePt t="229" x="7881938" y="636588"/>
          <p14:tracePt t="234" x="7869238" y="661988"/>
          <p14:tracePt t="235" x="7869238" y="668338"/>
          <p14:tracePt t="236" x="7869238" y="674688"/>
          <p14:tracePt t="241" x="7862888" y="685800"/>
          <p14:tracePt t="247" x="7858125" y="704850"/>
          <p14:tracePt t="248" x="7851775" y="711200"/>
          <p14:tracePt t="253" x="7851775" y="723900"/>
          <p14:tracePt t="259" x="7845425" y="742950"/>
          <p14:tracePt t="265" x="7839075" y="749300"/>
          <p14:tracePt t="266" x="7839075" y="755650"/>
          <p14:tracePt t="272" x="7839075" y="766763"/>
          <p14:tracePt t="277" x="7832725" y="766763"/>
          <p14:tracePt t="284" x="7832725" y="773113"/>
          <p14:tracePt t="289" x="7832725" y="779463"/>
          <p14:tracePt t="13901" x="7826375" y="779463"/>
          <p14:tracePt t="13902" x="7820025" y="779463"/>
          <p14:tracePt t="13907" x="7813675" y="785813"/>
          <p14:tracePt t="13913" x="7781925" y="798513"/>
          <p14:tracePt t="13913" x="7775575" y="798513"/>
          <p14:tracePt t="13914" x="7769225" y="804863"/>
          <p14:tracePt t="13915" x="7762875" y="804863"/>
          <p14:tracePt t="13919" x="7751763" y="811213"/>
          <p14:tracePt t="13919" x="7745413" y="817563"/>
          <p14:tracePt t="13925" x="7726363" y="836613"/>
          <p14:tracePt t="13926" x="7720013" y="836613"/>
          <p14:tracePt t="13931" x="7707313" y="842963"/>
          <p14:tracePt t="13969" x="7700963" y="842963"/>
          <p14:tracePt t="13970" x="7700963" y="849313"/>
          <p14:tracePt t="13973" x="7688263" y="849313"/>
          <p14:tracePt t="13979" x="7658100" y="873125"/>
          <p14:tracePt t="13980" x="7645400" y="873125"/>
          <p14:tracePt t="13985" x="7613650" y="885825"/>
          <p14:tracePt t="13986" x="7607300" y="892175"/>
          <p14:tracePt t="13987" x="7588250" y="898525"/>
          <p14:tracePt t="13992" x="7545388" y="917575"/>
          <p14:tracePt t="13992" x="7539038" y="917575"/>
          <p14:tracePt t="13993" x="7507288" y="936625"/>
          <p14:tracePt t="13994" x="7488238" y="936625"/>
          <p14:tracePt t="13995" x="7481888" y="942975"/>
          <p14:tracePt t="13997" x="7470775" y="942975"/>
          <p14:tracePt t="13998" x="7458075" y="954088"/>
          <p14:tracePt t="14004" x="7351713" y="992188"/>
          <p14:tracePt t="14005" x="7339013" y="998538"/>
          <p14:tracePt t="14010" x="7258050" y="1023938"/>
          <p14:tracePt t="14010" x="7226300" y="1036638"/>
          <p14:tracePt t="14011" x="7207250" y="1041400"/>
          <p14:tracePt t="14016" x="7138988" y="1066800"/>
          <p14:tracePt t="14017" x="7113588" y="1073150"/>
          <p14:tracePt t="14017" x="7096125" y="1079500"/>
          <p14:tracePt t="14022" x="6983413" y="1117600"/>
          <p14:tracePt t="14023" x="6964363" y="1123950"/>
          <p14:tracePt t="14024" x="6932613" y="1128713"/>
          <p14:tracePt t="14028" x="6889750" y="1147763"/>
          <p14:tracePt t="14029" x="6858000" y="1160463"/>
          <p14:tracePt t="14029" x="6838950" y="1166813"/>
          <p14:tracePt t="14034" x="6726238" y="1211263"/>
          <p14:tracePt t="14035" x="6702425" y="1217613"/>
          <p14:tracePt t="14040" x="6521450" y="1285875"/>
          <p14:tracePt t="14046" x="6364288" y="1347788"/>
          <p14:tracePt t="14047" x="6334125" y="1360488"/>
          <p14:tracePt t="14052" x="6202363" y="1409700"/>
          <p14:tracePt t="14053" x="6170613" y="1422400"/>
          <p14:tracePt t="14058" x="6034088" y="1479550"/>
          <p14:tracePt t="14064" x="5864225" y="1541463"/>
          <p14:tracePt t="14065" x="5864225" y="1547813"/>
          <p14:tracePt t="14070" x="5746750" y="1597025"/>
          <p14:tracePt t="14071" x="5708650" y="1609725"/>
          <p14:tracePt t="14076" x="5576888" y="1671638"/>
          <p14:tracePt t="14077" x="5546725" y="1684338"/>
          <p14:tracePt t="14083" x="5421313" y="1728788"/>
          <p14:tracePt t="14083" x="5402263" y="1741488"/>
          <p14:tracePt t="14084" x="5378450" y="1754188"/>
          <p14:tracePt t="14088" x="5308600" y="1778000"/>
          <p14:tracePt t="14094" x="5165725" y="1841500"/>
          <p14:tracePt t="14095" x="5146675" y="1847850"/>
          <p14:tracePt t="14096" x="5121275" y="1858963"/>
          <p14:tracePt t="14101" x="5033963" y="1903413"/>
          <p14:tracePt t="14102" x="5014913" y="1909763"/>
          <p14:tracePt t="14106" x="4965700" y="1935163"/>
          <p14:tracePt t="14107" x="4933950" y="1952625"/>
          <p14:tracePt t="14113" x="4840288" y="1984375"/>
          <p14:tracePt t="14113" x="4833938" y="1997075"/>
          <p14:tracePt t="14119" x="4759325" y="2028825"/>
          <p14:tracePt t="14119" x="4740275" y="2039938"/>
          <p14:tracePt t="14120" x="4733925" y="2039938"/>
          <p14:tracePt t="14125" x="4684713" y="2071688"/>
          <p14:tracePt t="14125" x="4672013" y="2071688"/>
          <p14:tracePt t="14126" x="4659313" y="2071688"/>
          <p14:tracePt t="14131" x="4616450" y="2097088"/>
          <p14:tracePt t="14131" x="4610100" y="2103438"/>
          <p14:tracePt t="14132" x="4597400" y="2109788"/>
          <p14:tracePt t="14137" x="4546600" y="2127250"/>
          <p14:tracePt t="14138" x="4540250" y="2133600"/>
          <p14:tracePt t="14138" x="4533900" y="2139950"/>
          <p14:tracePt t="14143" x="4491038" y="2152650"/>
          <p14:tracePt t="14144" x="4478338" y="2165350"/>
          <p14:tracePt t="14149" x="4422775" y="2190750"/>
          <p14:tracePt t="14150" x="4416425" y="2190750"/>
          <p14:tracePt t="14151" x="4410075" y="2197100"/>
          <p14:tracePt t="14155" x="4378325" y="2209800"/>
          <p14:tracePt t="14156" x="4365625" y="2214563"/>
          <p14:tracePt t="14162" x="4322763" y="2239963"/>
          <p14:tracePt t="14162" x="4316413" y="2246313"/>
          <p14:tracePt t="14169" x="4271963" y="2265363"/>
          <p14:tracePt t="14169" x="4252913" y="2278063"/>
          <p14:tracePt t="14173" x="4235450" y="2290763"/>
          <p14:tracePt t="14174" x="4222750" y="2297113"/>
          <p14:tracePt t="14186" x="4159250" y="2346325"/>
          <p14:tracePt t="14192" x="4129088" y="2371725"/>
          <p14:tracePt t="14192" x="4129088" y="2378075"/>
          <p14:tracePt t="14193" x="4116388" y="2378075"/>
          <p14:tracePt t="14197" x="4097338" y="2390775"/>
          <p14:tracePt t="14198" x="4097338" y="2395538"/>
          <p14:tracePt t="14204" x="4084638" y="2414588"/>
          <p14:tracePt t="14204" x="4078288" y="2414588"/>
          <p14:tracePt t="14210" x="4052888" y="2446338"/>
          <p14:tracePt t="14210" x="4048125" y="2452688"/>
          <p14:tracePt t="14216" x="4029075" y="2471738"/>
          <p14:tracePt t="14216" x="4016375" y="2478088"/>
          <p14:tracePt t="14217" x="4010025" y="2482850"/>
          <p14:tracePt t="14222" x="3990975" y="2501900"/>
          <p14:tracePt t="14223" x="3984625" y="2514600"/>
          <p14:tracePt t="14228" x="3952875" y="2546350"/>
          <p14:tracePt t="14234" x="3910013" y="2595563"/>
          <p14:tracePt t="14234" x="3897313" y="2601913"/>
          <p14:tracePt t="14235" x="3890963" y="2608263"/>
          <p14:tracePt t="14240" x="3854450" y="2652713"/>
          <p14:tracePt t="14240" x="3848100" y="2659063"/>
          <p14:tracePt t="14241" x="3841750" y="2663825"/>
          <p14:tracePt t="14246" x="3797300" y="2714625"/>
          <p14:tracePt t="14247" x="3790950" y="2727325"/>
          <p14:tracePt t="14252" x="3735388" y="2795588"/>
          <p14:tracePt t="14253" x="3722688" y="2808288"/>
          <p14:tracePt t="14258" x="3671888" y="2870200"/>
          <p14:tracePt t="14259" x="3667125" y="2882900"/>
          <p14:tracePt t="14264" x="3597275" y="2970213"/>
          <p14:tracePt t="14265" x="3590925" y="2976563"/>
          <p14:tracePt t="14270" x="3554413" y="3021013"/>
          <p14:tracePt t="14271" x="3541713" y="3038475"/>
          <p14:tracePt t="14276" x="3467100" y="3125788"/>
          <p14:tracePt t="14277" x="3454400" y="3138488"/>
          <p14:tracePt t="14282" x="3390900" y="3201988"/>
          <p14:tracePt t="14283" x="3384550" y="3213100"/>
          <p14:tracePt t="14284" x="3379788" y="3232150"/>
          <p14:tracePt t="14289" x="3328988" y="3276600"/>
          <p14:tracePt t="14295" x="3279775" y="3332163"/>
          <p14:tracePt t="14296" x="3260725" y="3351213"/>
          <p14:tracePt t="14301" x="3190875" y="3425825"/>
          <p14:tracePt t="14302" x="3173413" y="3438525"/>
          <p14:tracePt t="14307" x="3109913" y="3506788"/>
          <p14:tracePt t="14319" x="3009900" y="3606800"/>
          <p14:tracePt t="14325" x="2967038" y="3662363"/>
          <p14:tracePt t="14326" x="2960688" y="3668713"/>
          <p14:tracePt t="14331" x="2928938" y="3700463"/>
          <p14:tracePt t="14332" x="2922588" y="3713163"/>
          <p14:tracePt t="14337" x="2898775" y="3744913"/>
          <p14:tracePt t="14337" x="2892425" y="3744913"/>
          <p14:tracePt t="14338" x="2886075" y="3756025"/>
          <p14:tracePt t="14343" x="2867025" y="3781425"/>
          <p14:tracePt t="14349" x="2835275" y="3813175"/>
          <p14:tracePt t="14350" x="2835275" y="3819525"/>
          <p14:tracePt t="14351" x="2828925" y="3825875"/>
          <p14:tracePt t="14355" x="2809875" y="3843338"/>
          <p14:tracePt t="14356" x="2805113" y="3849688"/>
          <p14:tracePt t="14356" x="2805113" y="3856038"/>
          <p14:tracePt t="14361" x="2786063" y="3875088"/>
          <p14:tracePt t="14362" x="2779713" y="3881438"/>
          <p14:tracePt t="14368" x="2754313" y="3919538"/>
          <p14:tracePt t="14373" x="2735263" y="3930650"/>
          <p14:tracePt t="14374" x="2735263" y="3937000"/>
          <p14:tracePt t="14386" x="2705100" y="3981450"/>
          <p14:tracePt t="14391" x="2692400" y="4000500"/>
          <p14:tracePt t="14398" x="2679700" y="4017963"/>
          <p14:tracePt t="14403" x="2667000" y="4037013"/>
          <p14:tracePt t="14404" x="2667000" y="4043363"/>
          <p14:tracePt t="14405" x="2660650" y="4043363"/>
          <p14:tracePt t="14410" x="2654300" y="4056063"/>
          <p14:tracePt t="14410" x="2654300" y="4062413"/>
          <p14:tracePt t="14411" x="2654300" y="4068763"/>
          <p14:tracePt t="14416" x="2641600" y="4081463"/>
          <p14:tracePt t="14416" x="2635250" y="4087813"/>
          <p14:tracePt t="14417" x="2635250" y="4094163"/>
          <p14:tracePt t="14422" x="2628900" y="4111625"/>
          <p14:tracePt t="14423" x="2628900" y="4117975"/>
          <p14:tracePt t="14428" x="2617788" y="4156075"/>
          <p14:tracePt t="14429" x="2611438" y="4156075"/>
          <p14:tracePt t="14434" x="2605088" y="4187825"/>
          <p14:tracePt t="14434" x="2605088" y="4194175"/>
          <p14:tracePt t="14435" x="2598738" y="4194175"/>
          <p14:tracePt t="14440" x="2598738" y="4224338"/>
          <p14:tracePt t="14440" x="2592388" y="4230688"/>
          <p14:tracePt t="14441" x="2592388" y="4237038"/>
          <p14:tracePt t="14446" x="2586038" y="4275138"/>
          <p14:tracePt t="14447" x="2586038" y="4281488"/>
          <p14:tracePt t="14452" x="2579688" y="4311650"/>
          <p14:tracePt t="14458" x="2573338" y="4349750"/>
          <p14:tracePt t="14464" x="2566988" y="4375150"/>
          <p14:tracePt t="14470" x="2560638" y="4398963"/>
          <p14:tracePt t="14471" x="2560638" y="4405313"/>
          <p14:tracePt t="14476" x="2547938" y="4430713"/>
          <p14:tracePt t="14482" x="2541588" y="4449763"/>
          <p14:tracePt t="14489" x="2528888" y="4473575"/>
          <p14:tracePt t="14490" x="2524125" y="4486275"/>
          <p14:tracePt t="14494" x="2524125" y="4492625"/>
          <p14:tracePt t="14495" x="2517775" y="4498975"/>
          <p14:tracePt t="14500" x="2511425" y="4524375"/>
          <p14:tracePt t="14501" x="2505075" y="4530725"/>
          <p14:tracePt t="14506" x="2492375" y="4556125"/>
          <p14:tracePt t="14512" x="2479675" y="4579938"/>
          <p14:tracePt t="14513" x="2479675" y="4586288"/>
          <p14:tracePt t="14519" x="2473325" y="4605338"/>
          <p14:tracePt t="14519" x="2466975" y="4611688"/>
          <p14:tracePt t="14525" x="2460625" y="4637088"/>
          <p14:tracePt t="14531" x="2454275" y="4660900"/>
          <p14:tracePt t="14531" x="2454275" y="4667250"/>
          <p14:tracePt t="14532" x="2447925" y="4673600"/>
          <p14:tracePt t="14537" x="2441575" y="4692650"/>
          <p14:tracePt t="14538" x="2441575" y="4699000"/>
          <p14:tracePt t="14543" x="2435225" y="4724400"/>
          <p14:tracePt t="14543" x="2435225" y="4730750"/>
          <p14:tracePt t="14544" x="2435225" y="4737100"/>
          <p14:tracePt t="14549" x="2428875" y="4754563"/>
          <p14:tracePt t="14550" x="2424113" y="4760913"/>
          <p14:tracePt t="14555" x="2424113" y="4799013"/>
          <p14:tracePt t="14561" x="2411413" y="4835525"/>
          <p14:tracePt t="14562" x="2411413" y="4841875"/>
          <p14:tracePt t="14567" x="2411413" y="4873625"/>
          <p14:tracePt t="14568" x="2411413" y="4879975"/>
          <p14:tracePt t="14573" x="2405063" y="4911725"/>
          <p14:tracePt t="14579" x="2392363" y="4954588"/>
          <p14:tracePt t="14580" x="2392363" y="4960938"/>
          <p14:tracePt t="14585" x="2392363" y="4992688"/>
          <p14:tracePt t="14586" x="2392363" y="5010150"/>
          <p14:tracePt t="14591" x="2379663" y="5041900"/>
          <p14:tracePt t="14592" x="2379663" y="5048250"/>
          <p14:tracePt t="14597" x="2373313" y="5086350"/>
          <p14:tracePt t="14598" x="2373313" y="5092700"/>
          <p14:tracePt t="14603" x="2366963" y="5135563"/>
          <p14:tracePt t="14609" x="2360613" y="5186363"/>
          <p14:tracePt t="14610" x="2354263" y="5191125"/>
          <p14:tracePt t="14611" x="2354263" y="5197475"/>
          <p14:tracePt t="14615" x="2347913" y="5222875"/>
          <p14:tracePt t="14616" x="2347913" y="5241925"/>
          <p14:tracePt t="14621" x="2341563" y="5291138"/>
          <p14:tracePt t="14622" x="2335213" y="5297488"/>
          <p14:tracePt t="14623" x="2335213" y="5303838"/>
          <p14:tracePt t="14630" x="2330450" y="5354638"/>
          <p14:tracePt t="14630" x="2330450" y="5360988"/>
          <p14:tracePt t="14631" x="2330450" y="5367338"/>
          <p14:tracePt t="14633" x="2330450" y="5372100"/>
          <p14:tracePt t="14634" x="2324100" y="5391150"/>
          <p14:tracePt t="14646" x="2324100" y="5465763"/>
          <p14:tracePt t="14652" x="2324100" y="5503863"/>
          <p14:tracePt t="14658" x="2324100" y="5535613"/>
          <p14:tracePt t="14664" x="2324100" y="5565775"/>
          <p14:tracePt t="14665" x="2324100" y="5572125"/>
          <p14:tracePt t="14670" x="2330450" y="5597525"/>
          <p14:tracePt t="14676" x="2335213" y="5622925"/>
          <p14:tracePt t="14682" x="2341563" y="5640388"/>
          <p14:tracePt t="14683" x="2341563" y="5646738"/>
          <p14:tracePt t="14689" x="2354263" y="5659438"/>
          <p14:tracePt t="14690" x="2354263" y="5665788"/>
          <p14:tracePt t="14694" x="2360613" y="5678488"/>
          <p14:tracePt t="14695" x="2366963" y="5678488"/>
          <p14:tracePt t="14707" x="2386013" y="5703888"/>
          <p14:tracePt t="14707" x="2392363" y="5703888"/>
          <p14:tracePt t="14713" x="2398713" y="5710238"/>
          <p14:tracePt t="14713" x="2405063" y="5710238"/>
          <p14:tracePt t="14718" x="2417763" y="5716588"/>
          <p14:tracePt t="14725" x="2428875" y="5729288"/>
          <p14:tracePt t="14725" x="2435225" y="5729288"/>
          <p14:tracePt t="14730" x="2441575" y="5734050"/>
          <p14:tracePt t="14737" x="2454275" y="5740400"/>
          <p14:tracePt t="14743" x="2466975" y="5746750"/>
          <p14:tracePt t="14750" x="2479675" y="5753100"/>
          <p14:tracePt t="14755" x="2486025" y="5753100"/>
          <p14:tracePt t="14756" x="2492375" y="5759450"/>
          <p14:tracePt t="14767" x="2511425" y="5765800"/>
          <p14:tracePt t="14768" x="2517775" y="5765800"/>
          <p14:tracePt t="14773" x="2524125" y="5772150"/>
          <p14:tracePt t="14779" x="2535238" y="5778500"/>
          <p14:tracePt t="14785" x="2554288" y="5778500"/>
          <p14:tracePt t="14786" x="2554288" y="5784850"/>
          <p14:tracePt t="14787" x="2560638" y="5784850"/>
          <p14:tracePt t="14793" x="2566988" y="5784850"/>
          <p14:tracePt t="14797" x="2573338" y="5784850"/>
          <p14:tracePt t="14804" x="2586038" y="5791200"/>
          <p14:tracePt t="14809" x="2592388" y="5791200"/>
          <p14:tracePt t="14816" x="2598738" y="5791200"/>
          <p14:tracePt t="14822" x="2605088" y="5797550"/>
          <p14:tracePt t="14831" x="2611438" y="5797550"/>
          <p14:tracePt t="14855" x="2617788" y="5797550"/>
          <p14:tracePt t="15015" x="2622550" y="5797550"/>
          <p14:tracePt t="15021" x="2628900" y="5797550"/>
          <p14:tracePt t="15022" x="2635250" y="5797550"/>
          <p14:tracePt t="15027" x="2641600" y="5797550"/>
          <p14:tracePt t="15034" x="2654300" y="5791200"/>
          <p14:tracePt t="15039" x="2667000" y="5791200"/>
          <p14:tracePt t="15046" x="2686050" y="5784850"/>
          <p14:tracePt t="15052" x="2705100" y="5772150"/>
          <p14:tracePt t="15053" x="2711450" y="5772150"/>
          <p14:tracePt t="15058" x="2735263" y="5765800"/>
          <p14:tracePt t="15059" x="2741613" y="5765800"/>
          <p14:tracePt t="15064" x="2773363" y="5753100"/>
          <p14:tracePt t="15065" x="2779713" y="5753100"/>
          <p14:tracePt t="15070" x="2809875" y="5746750"/>
          <p14:tracePt t="15071" x="2816225" y="5740400"/>
          <p14:tracePt t="15071" x="2822575" y="5740400"/>
          <p14:tracePt t="15076" x="2847975" y="5729288"/>
          <p14:tracePt t="15082" x="2879725" y="5716588"/>
          <p14:tracePt t="15083" x="2886075" y="5716588"/>
          <p14:tracePt t="15083" x="2892425" y="5710238"/>
          <p14:tracePt t="15088" x="2916238" y="5697538"/>
          <p14:tracePt t="15089" x="2922588" y="5697538"/>
          <p14:tracePt t="15094" x="2954338" y="5672138"/>
          <p14:tracePt t="15094" x="2960688" y="5672138"/>
          <p14:tracePt t="15095" x="2967038" y="5672138"/>
          <p14:tracePt t="15100" x="2998788" y="5653088"/>
          <p14:tracePt t="15106" x="3035300" y="5629275"/>
          <p14:tracePt t="15107" x="3041650" y="5622925"/>
          <p14:tracePt t="15112" x="3073400" y="5603875"/>
          <p14:tracePt t="15113" x="3079750" y="5597525"/>
          <p14:tracePt t="15118" x="3116263" y="5572125"/>
          <p14:tracePt t="15119" x="3122613" y="5559425"/>
          <p14:tracePt t="15124" x="3141663" y="5541963"/>
          <p14:tracePt t="15125" x="3160713" y="5522913"/>
          <p14:tracePt t="15126" x="3173413" y="5516563"/>
          <p14:tracePt t="15130" x="3190875" y="5491163"/>
          <p14:tracePt t="15131" x="3203575" y="5478463"/>
          <p14:tracePt t="15136" x="3241675" y="5435600"/>
          <p14:tracePt t="15137" x="3248025" y="5422900"/>
          <p14:tracePt t="15142" x="3290888" y="5372100"/>
          <p14:tracePt t="15143" x="3297238" y="5360988"/>
          <p14:tracePt t="15148" x="3348038" y="5291138"/>
          <p14:tracePt t="15149" x="3354388" y="5278438"/>
          <p14:tracePt t="15155" x="3379788" y="5235575"/>
          <p14:tracePt t="15155" x="3390900" y="5197475"/>
          <p14:tracePt t="15161" x="3441700" y="5092700"/>
          <p14:tracePt t="15162" x="3460750" y="5054600"/>
          <p14:tracePt t="15167" x="3503613" y="4954588"/>
          <p14:tracePt t="15168" x="3509963" y="4922838"/>
          <p14:tracePt t="15173" x="3541713" y="4811713"/>
          <p14:tracePt t="15173" x="3554413" y="4779963"/>
          <p14:tracePt t="15179" x="3584575" y="4686300"/>
          <p14:tracePt t="15180" x="3590925" y="4654550"/>
          <p14:tracePt t="15180" x="3597275" y="4637088"/>
          <p14:tracePt t="15185" x="3622675" y="4549775"/>
          <p14:tracePt t="15185" x="3629025" y="4530725"/>
          <p14:tracePt t="15186" x="3629025" y="4505325"/>
          <p14:tracePt t="15191" x="3654425" y="4424363"/>
          <p14:tracePt t="15192" x="3654425" y="4405313"/>
          <p14:tracePt t="15197" x="3671888" y="4318000"/>
          <p14:tracePt t="15198" x="3671888" y="4298950"/>
          <p14:tracePt t="15204" x="3684588" y="4198938"/>
          <p14:tracePt t="15205" x="3684588" y="4187825"/>
          <p14:tracePt t="15209" x="3690938" y="4094163"/>
          <p14:tracePt t="15210" x="3690938" y="4081463"/>
          <p14:tracePt t="15221" x="3678238" y="3975100"/>
          <p14:tracePt t="15222" x="3671888" y="3962400"/>
          <p14:tracePt t="15227" x="3648075" y="3906838"/>
          <p14:tracePt t="15233" x="3609975" y="3862388"/>
          <p14:tracePt t="15234" x="3609975" y="3856038"/>
          <p14:tracePt t="15240" x="3567113" y="3819525"/>
          <p14:tracePt t="15241" x="3560763" y="3813175"/>
          <p14:tracePt t="15246" x="3509963" y="3775075"/>
          <p14:tracePt t="15251" x="3478213" y="3744913"/>
          <p14:tracePt t="15252" x="3467100" y="3738563"/>
          <p14:tracePt t="15258" x="3409950" y="3694113"/>
          <p14:tracePt t="15258" x="3397250" y="3694113"/>
          <p14:tracePt t="15264" x="3354388" y="3662363"/>
          <p14:tracePt t="15264" x="3341688" y="3656013"/>
          <p14:tracePt t="15265" x="3322638" y="3644900"/>
          <p14:tracePt t="15270" x="3286125" y="3619500"/>
          <p14:tracePt t="15271" x="3273425" y="3619500"/>
          <p14:tracePt t="15271" x="3267075" y="3613150"/>
          <p14:tracePt t="15276" x="3222625" y="3600450"/>
          <p14:tracePt t="15276" x="3209925" y="3587750"/>
          <p14:tracePt t="15277" x="3197225" y="3587750"/>
          <p14:tracePt t="15282" x="3160713" y="3575050"/>
          <p14:tracePt t="15283" x="3154363" y="3568700"/>
          <p14:tracePt t="15283" x="3135313" y="3568700"/>
          <p14:tracePt t="15288" x="3079750" y="3557588"/>
          <p14:tracePt t="15288" x="3067050" y="3551238"/>
          <p14:tracePt t="15289" x="3054350" y="3551238"/>
          <p14:tracePt t="15294" x="2986088" y="3532188"/>
          <p14:tracePt t="15300" x="2854325" y="3513138"/>
          <p14:tracePt t="15301" x="2835275" y="3513138"/>
          <p14:tracePt t="15306" x="2735263" y="3500438"/>
          <p14:tracePt t="15307" x="2711450" y="3494088"/>
          <p14:tracePt t="15312" x="2586038" y="3481388"/>
          <p14:tracePt t="15313" x="2566988" y="3481388"/>
          <p14:tracePt t="15318" x="2460625" y="3475038"/>
          <p14:tracePt t="15319" x="2441575" y="3475038"/>
          <p14:tracePt t="15324" x="2341563" y="3475038"/>
          <p14:tracePt t="15330" x="2217738" y="3475038"/>
          <p14:tracePt t="15331" x="2198688" y="3475038"/>
          <p14:tracePt t="15337" x="2124075" y="3487738"/>
          <p14:tracePt t="15338" x="2105025" y="3487738"/>
          <p14:tracePt t="15343" x="2017713" y="3506788"/>
          <p14:tracePt t="15343" x="2005013" y="3513138"/>
          <p14:tracePt t="15344" x="1985963" y="3513138"/>
          <p14:tracePt t="15349" x="1936750" y="3532188"/>
          <p14:tracePt t="15349" x="1924050" y="3532188"/>
          <p14:tracePt t="15350" x="1905000" y="3544888"/>
          <p14:tracePt t="15351" x="1892300" y="3544888"/>
          <p14:tracePt t="15354" x="1866900" y="3551238"/>
          <p14:tracePt t="15355" x="1843088" y="3563938"/>
          <p14:tracePt t="15361" x="1779588" y="3587750"/>
          <p14:tracePt t="15361" x="1766888" y="3600450"/>
          <p14:tracePt t="15362" x="1749425" y="3600450"/>
          <p14:tracePt t="15367" x="1704975" y="3625850"/>
          <p14:tracePt t="15367" x="1698625" y="3625850"/>
          <p14:tracePt t="15368" x="1685925" y="3638550"/>
          <p14:tracePt t="15373" x="1636713" y="3662363"/>
          <p14:tracePt t="15373" x="1624013" y="3668713"/>
          <p14:tracePt t="15379" x="1568450" y="3706813"/>
          <p14:tracePt t="15380" x="1555750" y="3713163"/>
          <p14:tracePt t="15386" x="1498600" y="3762375"/>
          <p14:tracePt t="15386" x="1479550" y="3775075"/>
          <p14:tracePt t="15391" x="1443038" y="3806825"/>
          <p14:tracePt t="15392" x="1436688" y="3819525"/>
          <p14:tracePt t="15403" x="1349375" y="3919538"/>
          <p14:tracePt t="15404" x="1343025" y="3930650"/>
          <p14:tracePt t="15409" x="1311275" y="3987800"/>
          <p14:tracePt t="15410" x="1304925" y="4000500"/>
          <p14:tracePt t="15415" x="1268413" y="4094163"/>
          <p14:tracePt t="15416" x="1268413" y="4105275"/>
          <p14:tracePt t="15421" x="1243013" y="4194175"/>
          <p14:tracePt t="15428" x="1230313" y="4286250"/>
          <p14:tracePt t="15429" x="1230313" y="4298950"/>
          <p14:tracePt t="15433" x="1223963" y="4375150"/>
          <p14:tracePt t="15439" x="1223963" y="4473575"/>
          <p14:tracePt t="15440" x="1223963" y="4486275"/>
          <p14:tracePt t="15445" x="1230313" y="4573588"/>
          <p14:tracePt t="15446" x="1236663" y="4598988"/>
          <p14:tracePt t="15447" x="1236663" y="4611688"/>
          <p14:tracePt t="15451" x="1249363" y="4660900"/>
          <p14:tracePt t="15452" x="1255713" y="4679950"/>
          <p14:tracePt t="15453" x="1262063" y="4692650"/>
          <p14:tracePt t="15458" x="1274763" y="4730750"/>
          <p14:tracePt t="15459" x="1281113" y="4748213"/>
          <p14:tracePt t="15459" x="1285875" y="4786313"/>
          <p14:tracePt t="15463" x="1311275" y="4824413"/>
          <p14:tracePt t="15464" x="1323975" y="4854575"/>
          <p14:tracePt t="15470" x="1362075" y="4911725"/>
          <p14:tracePt t="15470" x="1374775" y="4922838"/>
          <p14:tracePt t="15476" x="1398588" y="4960938"/>
          <p14:tracePt t="15476" x="1417638" y="4986338"/>
          <p14:tracePt t="15482" x="1462088" y="5022850"/>
          <p14:tracePt t="15482" x="1462088" y="5029200"/>
          <p14:tracePt t="15483" x="1468438" y="5035550"/>
          <p14:tracePt t="15488" x="1504950" y="5060950"/>
          <p14:tracePt t="15488" x="1511300" y="5067300"/>
          <p14:tracePt t="15489" x="1524000" y="5073650"/>
          <p14:tracePt t="15490" x="1524000" y="5086350"/>
          <p14:tracePt t="15494" x="1555750" y="5099050"/>
          <p14:tracePt t="15494" x="1568450" y="5103813"/>
          <p14:tracePt t="15495" x="1573213" y="5110163"/>
          <p14:tracePt t="15500" x="1598613" y="5122863"/>
          <p14:tracePt t="15501" x="1611313" y="5129213"/>
          <p14:tracePt t="15506" x="1655763" y="5148263"/>
          <p14:tracePt t="15512" x="1685925" y="5167313"/>
          <p14:tracePt t="15513" x="1692275" y="5167313"/>
          <p14:tracePt t="15518" x="1736725" y="5180013"/>
          <p14:tracePt t="15526" x="1766888" y="5197475"/>
          <p14:tracePt t="15526" x="1785938" y="5197475"/>
          <p14:tracePt t="15530" x="1811338" y="5210175"/>
          <p14:tracePt t="15542" x="1879600" y="5229225"/>
          <p14:tracePt t="15549" x="1911350" y="5241925"/>
          <p14:tracePt t="15554" x="1930400" y="5248275"/>
          <p14:tracePt t="15555" x="1936750" y="5248275"/>
          <p14:tracePt t="15560" x="1954213" y="5248275"/>
          <p14:tracePt t="15561" x="1960563" y="5248275"/>
          <p14:tracePt t="15566" x="1979613" y="5248275"/>
          <p14:tracePt t="15573" x="1992313" y="5248275"/>
          <p14:tracePt t="15573" x="1998663" y="5248275"/>
          <p14:tracePt t="15574" x="2005013" y="5248275"/>
          <p14:tracePt t="15579" x="2011363" y="5248275"/>
          <p14:tracePt t="15579" x="2024063" y="5248275"/>
          <p14:tracePt t="15586" x="2036763" y="5248275"/>
          <p14:tracePt t="15591" x="2043113" y="5248275"/>
          <p14:tracePt t="15592" x="2047875" y="5248275"/>
          <p14:tracePt t="15603" x="2073275" y="5248275"/>
          <p14:tracePt t="15609" x="2079625" y="5241925"/>
          <p14:tracePt t="15610" x="2085975" y="5241925"/>
          <p14:tracePt t="15615" x="2098675" y="5235575"/>
          <p14:tracePt t="15621" x="2105025" y="5222875"/>
          <p14:tracePt t="15627" x="2111375" y="5222875"/>
          <p14:tracePt t="15633" x="2124075" y="5216525"/>
          <p14:tracePt t="15639" x="2130425" y="5210175"/>
          <p14:tracePt t="15646" x="2136775" y="5203825"/>
          <p14:tracePt t="15653" x="2143125" y="5203825"/>
          <p14:tracePt t="15657" x="2143125" y="5197475"/>
          <p14:tracePt t="15663" x="2147888" y="5197475"/>
          <p14:tracePt t="15674" x="2154238" y="5197475"/>
          <p14:tracePt t="21957" x="2147888" y="5197475"/>
          <p14:tracePt t="21958" x="2143125" y="5197475"/>
          <p14:tracePt t="21963" x="2136775" y="5191125"/>
          <p14:tracePt t="21969" x="2111375" y="5191125"/>
          <p14:tracePt t="21976" x="2098675" y="5186363"/>
          <p14:tracePt t="21976" x="2092325" y="5186363"/>
          <p14:tracePt t="21982" x="2085975" y="5186363"/>
          <p14:tracePt t="21982" x="2079625" y="5186363"/>
          <p14:tracePt t="21988" x="2066925" y="5186363"/>
          <p14:tracePt t="21989" x="2066925" y="5180013"/>
          <p14:tracePt t="21994" x="2054225" y="5180013"/>
          <p14:tracePt t="22000" x="2043113" y="5180013"/>
          <p14:tracePt t="22006" x="2036763" y="5180013"/>
          <p14:tracePt t="22012" x="2024063" y="5180013"/>
          <p14:tracePt t="22018" x="2017713" y="5180013"/>
          <p14:tracePt t="22024" x="2011363" y="5173663"/>
          <p14:tracePt t="22030" x="2005013" y="5173663"/>
          <p14:tracePt t="22037" x="1992313" y="5173663"/>
          <p14:tracePt t="22044" x="1985963" y="5173663"/>
          <p14:tracePt t="22048" x="1979613" y="5173663"/>
          <p14:tracePt t="22054" x="1973263" y="5173663"/>
          <p14:tracePt t="22060" x="1966913" y="5173663"/>
          <p14:tracePt t="22066" x="1960563" y="5173663"/>
          <p14:tracePt t="22072" x="1949450" y="5173663"/>
          <p14:tracePt t="22078" x="1943100" y="5173663"/>
          <p14:tracePt t="22085" x="1936750" y="5173663"/>
          <p14:tracePt t="22091" x="1930400" y="5173663"/>
          <p14:tracePt t="22091" x="1924050" y="5173663"/>
          <p14:tracePt t="22098" x="1917700" y="5173663"/>
          <p14:tracePt t="22106" x="1911350" y="5173663"/>
          <p14:tracePt t="22121" x="1905000" y="5173663"/>
          <p14:tracePt t="22249" x="1898650" y="5173663"/>
          <p14:tracePt t="22255" x="1892300" y="5173663"/>
          <p14:tracePt t="22258" x="1892300" y="5167313"/>
          <p14:tracePt t="22263" x="1885950" y="5160963"/>
          <p14:tracePt t="22267" x="1885950" y="5154613"/>
          <p14:tracePt t="22272" x="1879600" y="5148263"/>
          <p14:tracePt t="22273" x="1879600" y="5141913"/>
          <p14:tracePt t="22278" x="1879600" y="5135563"/>
          <p14:tracePt t="22279" x="1879600" y="5129213"/>
          <p14:tracePt t="22284" x="1879600" y="5122863"/>
          <p14:tracePt t="22291" x="1879600" y="5116513"/>
          <p14:tracePt t="22291" x="1879600" y="5110163"/>
          <p14:tracePt t="22297" x="1879600" y="5103813"/>
          <p14:tracePt t="22303" x="1879600" y="5092700"/>
          <p14:tracePt t="22309" x="1879600" y="5080000"/>
          <p14:tracePt t="22310" x="1879600" y="5073650"/>
          <p14:tracePt t="22315" x="1879600" y="5067300"/>
          <p14:tracePt t="22327" x="1892300" y="5035550"/>
          <p14:tracePt t="22333" x="1905000" y="5016500"/>
          <p14:tracePt t="22339" x="1911350" y="4999038"/>
          <p14:tracePt t="22345" x="1917700" y="4973638"/>
          <p14:tracePt t="22351" x="1930400" y="4960938"/>
          <p14:tracePt t="22357" x="1936750" y="4941888"/>
          <p14:tracePt t="22358" x="1943100" y="4941888"/>
          <p14:tracePt t="22363" x="1949450" y="4922838"/>
          <p14:tracePt t="22370" x="1960563" y="4905375"/>
          <p14:tracePt t="22375" x="1960563" y="4892675"/>
          <p14:tracePt t="22388" x="1979613" y="4873625"/>
          <p14:tracePt t="22394" x="1979613" y="4867275"/>
          <p14:tracePt t="22394" x="1985963" y="4867275"/>
          <p14:tracePt t="22395" x="1985963" y="4860925"/>
          <p14:tracePt t="22402" x="1985963" y="4854575"/>
          <p14:tracePt t="22415" x="1985963" y="4848225"/>
          <p14:tracePt t="22453" x="1992313" y="4848225"/>
          <p14:tracePt t="28785" x="1985963" y="4848225"/>
          <p14:tracePt t="28787" x="1979613" y="4848225"/>
          <p14:tracePt t="28790" x="1973263" y="4848225"/>
          <p14:tracePt t="28796" x="1960563" y="4848225"/>
          <p14:tracePt t="28797" x="1954213" y="4848225"/>
          <p14:tracePt t="28802" x="1943100" y="4848225"/>
          <p14:tracePt t="28809" x="1930400" y="4848225"/>
          <p14:tracePt t="28809" x="1924050" y="4848225"/>
          <p14:tracePt t="28815" x="1917700" y="4848225"/>
          <p14:tracePt t="28815" x="1911350" y="4848225"/>
          <p14:tracePt t="28821" x="1898650" y="4848225"/>
          <p14:tracePt t="28821" x="1892300" y="4848225"/>
          <p14:tracePt t="28827" x="1879600" y="4848225"/>
          <p14:tracePt t="28828" x="1873250" y="4848225"/>
          <p14:tracePt t="28833" x="1866900" y="4848225"/>
          <p14:tracePt t="28839" x="1849438" y="4848225"/>
          <p14:tracePt t="28845" x="1836738" y="4848225"/>
          <p14:tracePt t="28846" x="1824038" y="4848225"/>
          <p14:tracePt t="28851" x="1811338" y="4848225"/>
          <p14:tracePt t="28852" x="1804988" y="4848225"/>
          <p14:tracePt t="28857" x="1792288" y="4848225"/>
          <p14:tracePt t="28858" x="1785938" y="4848225"/>
          <p14:tracePt t="28863" x="1762125" y="4848225"/>
          <p14:tracePt t="28869" x="1749425" y="4848225"/>
          <p14:tracePt t="28875" x="1730375" y="4848225"/>
          <p14:tracePt t="28876" x="1724025" y="4848225"/>
          <p14:tracePt t="28881" x="1711325" y="4848225"/>
          <p14:tracePt t="28887" x="1698625" y="4848225"/>
          <p14:tracePt t="28888" x="1692275" y="4848225"/>
          <p14:tracePt t="28893" x="1679575" y="4848225"/>
          <p14:tracePt t="28900" x="1666875" y="4848225"/>
          <p14:tracePt t="28905" x="1655763" y="4848225"/>
          <p14:tracePt t="28912" x="1643063" y="4848225"/>
          <p14:tracePt t="28917" x="1636713" y="4848225"/>
          <p14:tracePt t="28918" x="1630363" y="4848225"/>
          <p14:tracePt t="28924" x="1617663" y="4848225"/>
          <p14:tracePt t="28930" x="1604963" y="4848225"/>
          <p14:tracePt t="28936" x="1592263" y="4848225"/>
          <p14:tracePt t="28942" x="1585913" y="4848225"/>
          <p14:tracePt t="28943" x="1573213" y="4848225"/>
          <p14:tracePt t="28948" x="1568450" y="4848225"/>
          <p14:tracePt t="28954" x="1555750" y="4848225"/>
          <p14:tracePt t="28960" x="1536700" y="4848225"/>
          <p14:tracePt t="28967" x="1524000" y="4848225"/>
          <p14:tracePt t="28967" x="1517650" y="4848225"/>
          <p14:tracePt t="28972" x="1511300" y="4848225"/>
          <p14:tracePt t="28984" x="1485900" y="4848225"/>
          <p14:tracePt t="28990" x="1468438" y="4848225"/>
          <p14:tracePt t="28996" x="1455738" y="4848225"/>
          <p14:tracePt t="29002" x="1436688" y="4848225"/>
          <p14:tracePt t="29008" x="1417638" y="4848225"/>
          <p14:tracePt t="29014" x="1411288" y="4848225"/>
          <p14:tracePt t="29015" x="1404938" y="4848225"/>
          <p14:tracePt t="29016" x="1398588" y="4848225"/>
          <p14:tracePt t="29021" x="1392238" y="4848225"/>
          <p14:tracePt t="29027" x="1385888" y="4848225"/>
          <p14:tracePt t="29032" x="1374775" y="4848225"/>
          <p14:tracePt t="29039" x="1368425" y="4848225"/>
          <p14:tracePt t="29045" x="1362075" y="4848225"/>
          <p14:tracePt t="29051" x="1355725" y="4848225"/>
          <p14:tracePt t="29057" x="1349375" y="4848225"/>
          <p14:tracePt t="29063" x="1343025" y="4848225"/>
          <p14:tracePt t="29069" x="1336675" y="4854575"/>
          <p14:tracePt t="29075" x="1323975" y="4854575"/>
          <p14:tracePt t="29076" x="1323975" y="4860925"/>
          <p14:tracePt t="29081" x="1317625" y="4860925"/>
          <p14:tracePt t="29087" x="1311275" y="4867275"/>
          <p14:tracePt t="29093" x="1304925" y="4873625"/>
          <p14:tracePt t="29094" x="1304925" y="4879975"/>
          <p14:tracePt t="29094" x="1298575" y="4879975"/>
          <p14:tracePt t="29099" x="1292225" y="4886325"/>
          <p14:tracePt t="29105" x="1285875" y="4899025"/>
          <p14:tracePt t="29106" x="1281113" y="4899025"/>
          <p14:tracePt t="29111" x="1268413" y="4911725"/>
          <p14:tracePt t="29117" x="1255713" y="4922838"/>
          <p14:tracePt t="29124" x="1243013" y="4935538"/>
          <p14:tracePt t="29124" x="1243013" y="4941888"/>
          <p14:tracePt t="29130" x="1230313" y="4954588"/>
          <p14:tracePt t="29130" x="1230313" y="4960938"/>
          <p14:tracePt t="29136" x="1217613" y="4973638"/>
          <p14:tracePt t="29142" x="1204913" y="4986338"/>
          <p14:tracePt t="29142" x="1204913" y="4992688"/>
          <p14:tracePt t="29143" x="1198563" y="4992688"/>
          <p14:tracePt t="29148" x="1192213" y="5005388"/>
          <p14:tracePt t="29149" x="1192213" y="5010150"/>
          <p14:tracePt t="29154" x="1187450" y="5022850"/>
          <p14:tracePt t="29154" x="1181100" y="5029200"/>
          <p14:tracePt t="29160" x="1168400" y="5035550"/>
          <p14:tracePt t="29160" x="1168400" y="5041900"/>
          <p14:tracePt t="29166" x="1155700" y="5060950"/>
          <p14:tracePt t="29172" x="1143000" y="5073650"/>
          <p14:tracePt t="29178" x="1130300" y="5086350"/>
          <p14:tracePt t="29184" x="1111250" y="5103813"/>
          <p14:tracePt t="29190" x="1098550" y="5129213"/>
          <p14:tracePt t="29191" x="1093788" y="5129213"/>
          <p14:tracePt t="29196" x="1081088" y="5148263"/>
          <p14:tracePt t="29202" x="1068388" y="5160963"/>
          <p14:tracePt t="29203" x="1062038" y="5167313"/>
          <p14:tracePt t="29209" x="1049338" y="5186363"/>
          <p14:tracePt t="29209" x="1049338" y="5191125"/>
          <p14:tracePt t="29214" x="1036638" y="5203825"/>
          <p14:tracePt t="29215" x="1036638" y="5210175"/>
          <p14:tracePt t="29220" x="1023938" y="5222875"/>
          <p14:tracePt t="29221" x="1017588" y="5222875"/>
          <p14:tracePt t="29227" x="1011238" y="5241925"/>
          <p14:tracePt t="29233" x="1004888" y="5260975"/>
          <p14:tracePt t="29233" x="1000125" y="5260975"/>
          <p14:tracePt t="29234" x="993775" y="5260975"/>
          <p14:tracePt t="29239" x="993775" y="5273675"/>
          <p14:tracePt t="29245" x="981075" y="5291138"/>
          <p14:tracePt t="29251" x="968375" y="5303838"/>
          <p14:tracePt t="29257" x="962025" y="5316538"/>
          <p14:tracePt t="29263" x="955675" y="5329238"/>
          <p14:tracePt t="29264" x="955675" y="5335588"/>
          <p14:tracePt t="29269" x="942975" y="5341938"/>
          <p14:tracePt t="29275" x="936625" y="5360988"/>
          <p14:tracePt t="29281" x="930275" y="5372100"/>
          <p14:tracePt t="29287" x="917575" y="5384800"/>
          <p14:tracePt t="29288" x="917575" y="5391150"/>
          <p14:tracePt t="29293" x="911225" y="5397500"/>
          <p14:tracePt t="29299" x="904875" y="5410200"/>
          <p14:tracePt t="29305" x="900113" y="5422900"/>
          <p14:tracePt t="29306" x="900113" y="5429250"/>
          <p14:tracePt t="29311" x="893763" y="5435600"/>
          <p14:tracePt t="29312" x="893763" y="5441950"/>
          <p14:tracePt t="29318" x="887413" y="5448300"/>
          <p14:tracePt t="29323" x="881063" y="5459413"/>
          <p14:tracePt t="29324" x="881063" y="5465763"/>
          <p14:tracePt t="29330" x="874713" y="5472113"/>
          <p14:tracePt t="29330" x="874713" y="5478463"/>
          <p14:tracePt t="29335" x="874713" y="5491163"/>
          <p14:tracePt t="29342" x="868363" y="5503863"/>
          <p14:tracePt t="29342" x="868363" y="5510213"/>
          <p14:tracePt t="29348" x="862013" y="5522913"/>
          <p14:tracePt t="29354" x="862013" y="5541963"/>
          <p14:tracePt t="29360" x="862013" y="5559425"/>
          <p14:tracePt t="29366" x="862013" y="5572125"/>
          <p14:tracePt t="29366" x="855663" y="5578475"/>
          <p14:tracePt t="29372" x="855663" y="5591175"/>
          <p14:tracePt t="29373" x="855663" y="5597525"/>
          <p14:tracePt t="29378" x="855663" y="5610225"/>
          <p14:tracePt t="29384" x="855663" y="5629275"/>
          <p14:tracePt t="29390" x="855663" y="5640388"/>
          <p14:tracePt t="29396" x="855663" y="5653088"/>
          <p14:tracePt t="29403" x="855663" y="5672138"/>
          <p14:tracePt t="29408" x="849313" y="5691188"/>
          <p14:tracePt t="29420" x="842963" y="5734050"/>
          <p14:tracePt t="29427" x="836613" y="5753100"/>
          <p14:tracePt t="29432" x="830263" y="5772150"/>
          <p14:tracePt t="29433" x="830263" y="5778500"/>
          <p14:tracePt t="29438" x="830263" y="5797550"/>
          <p14:tracePt t="29439" x="823913" y="5797550"/>
          <p14:tracePt t="29445" x="817563" y="5810250"/>
          <p14:tracePt t="29451" x="817563" y="5821363"/>
          <p14:tracePt t="29457" x="817563" y="5834063"/>
          <p14:tracePt t="29463" x="817563" y="5840413"/>
          <p14:tracePt t="29469" x="817563" y="5846763"/>
          <p14:tracePt t="29475" x="817563" y="5853113"/>
          <p14:tracePt t="29484" x="817563" y="5859463"/>
          <p14:tracePt t="29492" x="817563" y="5865813"/>
          <p14:tracePt t="29497" x="817563" y="5872163"/>
          <p14:tracePt t="29500" x="823913" y="5872163"/>
          <p14:tracePt t="29505" x="823913" y="5878513"/>
          <p14:tracePt t="29511" x="830263" y="5878513"/>
          <p14:tracePt t="29512" x="830263" y="5884863"/>
          <p14:tracePt t="29517" x="836613" y="5884863"/>
          <p14:tracePt t="29518" x="842963" y="5884863"/>
          <p14:tracePt t="29523" x="849313" y="5891213"/>
          <p14:tracePt t="29529" x="855663" y="5897563"/>
          <p14:tracePt t="29535" x="868363" y="5897563"/>
          <p14:tracePt t="29541" x="881063" y="5903913"/>
          <p14:tracePt t="29542" x="887413" y="5903913"/>
          <p14:tracePt t="29548" x="893763" y="5903913"/>
          <p14:tracePt t="29554" x="911225" y="5903913"/>
          <p14:tracePt t="29560" x="923925" y="5910263"/>
          <p14:tracePt t="29566" x="936625" y="5910263"/>
          <p14:tracePt t="29572" x="955675" y="5915025"/>
          <p14:tracePt t="29578" x="968375" y="5915025"/>
          <p14:tracePt t="29579" x="974725" y="5915025"/>
          <p14:tracePt t="29584" x="987425" y="5921375"/>
          <p14:tracePt t="29590" x="1004888" y="5921375"/>
          <p14:tracePt t="29596" x="1023938" y="5921375"/>
          <p14:tracePt t="29602" x="1049338" y="5927725"/>
          <p14:tracePt t="29608" x="1068388" y="5927725"/>
          <p14:tracePt t="29614" x="1081088" y="5934075"/>
          <p14:tracePt t="29620" x="1098550" y="5940425"/>
          <p14:tracePt t="29621" x="1104900" y="5940425"/>
          <p14:tracePt t="29626" x="1123950" y="5940425"/>
          <p14:tracePt t="29632" x="1143000" y="5946775"/>
          <p14:tracePt t="29638" x="1162050" y="5946775"/>
          <p14:tracePt t="29639" x="1168400" y="5946775"/>
          <p14:tracePt t="29644" x="1181100" y="5953125"/>
          <p14:tracePt t="29650" x="1198563" y="5953125"/>
          <p14:tracePt t="29651" x="1204913" y="5953125"/>
          <p14:tracePt t="29657" x="1217613" y="5959475"/>
          <p14:tracePt t="29657" x="1223963" y="5959475"/>
          <p14:tracePt t="29663" x="1236663" y="5965825"/>
          <p14:tracePt t="29669" x="1255713" y="5965825"/>
          <p14:tracePt t="29675" x="1274763" y="5965825"/>
          <p14:tracePt t="29681" x="1285875" y="5972175"/>
          <p14:tracePt t="29682" x="1292225" y="5972175"/>
          <p14:tracePt t="29687" x="1304925" y="5972175"/>
          <p14:tracePt t="29688" x="1311275" y="5972175"/>
          <p14:tracePt t="29693" x="1330325" y="5978525"/>
          <p14:tracePt t="29699" x="1343025" y="5978525"/>
          <p14:tracePt t="29705" x="1362075" y="5978525"/>
          <p14:tracePt t="29711" x="1381125" y="5984875"/>
          <p14:tracePt t="29717" x="1404938" y="5991225"/>
          <p14:tracePt t="29723" x="1436688" y="5997575"/>
          <p14:tracePt t="29730" x="1462088" y="5997575"/>
          <p14:tracePt t="29735" x="1485900" y="6002338"/>
          <p14:tracePt t="29742" x="1511300" y="6008688"/>
          <p14:tracePt t="29747" x="1524000" y="6008688"/>
          <p14:tracePt t="29748" x="1536700" y="6008688"/>
          <p14:tracePt t="29754" x="1543050" y="6015038"/>
          <p14:tracePt t="29754" x="1555750" y="6015038"/>
          <p14:tracePt t="29760" x="1568450" y="6015038"/>
          <p14:tracePt t="29766" x="1579563" y="6015038"/>
          <p14:tracePt t="29772" x="1592263" y="6015038"/>
          <p14:tracePt t="29772" x="1598613" y="6015038"/>
          <p14:tracePt t="29778" x="1611313" y="6015038"/>
          <p14:tracePt t="29784" x="1624013" y="6015038"/>
          <p14:tracePt t="29790" x="1636713" y="6015038"/>
          <p14:tracePt t="29796" x="1655763" y="6015038"/>
          <p14:tracePt t="29797" x="1662113" y="6015038"/>
          <p14:tracePt t="29802" x="1673225" y="6015038"/>
          <p14:tracePt t="29808" x="1692275" y="6015038"/>
          <p14:tracePt t="29814" x="1704975" y="6008688"/>
          <p14:tracePt t="29820" x="1724025" y="6002338"/>
          <p14:tracePt t="29821" x="1724025" y="5997575"/>
          <p14:tracePt t="29826" x="1736725" y="5997575"/>
          <p14:tracePt t="29832" x="1762125" y="5984875"/>
          <p14:tracePt t="29833" x="1762125" y="5978525"/>
          <p14:tracePt t="29838" x="1773238" y="5972175"/>
          <p14:tracePt t="29839" x="1779588" y="5972175"/>
          <p14:tracePt t="29844" x="1792288" y="5959475"/>
          <p14:tracePt t="29845" x="1792288" y="5953125"/>
          <p14:tracePt t="29846" x="1798638" y="5953125"/>
          <p14:tracePt t="29851" x="1811338" y="5940425"/>
          <p14:tracePt t="29852" x="1817688" y="5940425"/>
          <p14:tracePt t="29852" x="1824038" y="5940425"/>
          <p14:tracePt t="29857" x="1830388" y="5934075"/>
          <p14:tracePt t="29857" x="1836738" y="5927725"/>
          <p14:tracePt t="29863" x="1855788" y="5915025"/>
          <p14:tracePt t="29864" x="1855788" y="5910263"/>
          <p14:tracePt t="29869" x="1873250" y="5903913"/>
          <p14:tracePt t="29875" x="1879600" y="5891213"/>
          <p14:tracePt t="29875" x="1892300" y="5884863"/>
          <p14:tracePt t="29881" x="1898650" y="5878513"/>
          <p14:tracePt t="29882" x="1905000" y="5878513"/>
          <p14:tracePt t="29887" x="1917700" y="5865813"/>
          <p14:tracePt t="29893" x="1924050" y="5859463"/>
          <p14:tracePt t="29894" x="1930400" y="5859463"/>
          <p14:tracePt t="29899" x="1936750" y="5853113"/>
          <p14:tracePt t="29899" x="1936750" y="5846763"/>
          <p14:tracePt t="29905" x="1949450" y="5840413"/>
          <p14:tracePt t="29913" x="1954213" y="5834063"/>
          <p14:tracePt t="29919" x="1960563" y="5827713"/>
          <p14:tracePt t="29929" x="1966913" y="5821363"/>
          <p14:tracePt t="29935" x="1973263" y="5810250"/>
          <p14:tracePt t="29941" x="1985963" y="5797550"/>
          <p14:tracePt t="29947" x="1992313" y="5784850"/>
          <p14:tracePt t="29953" x="1998663" y="5772150"/>
          <p14:tracePt t="29954" x="1998663" y="5765800"/>
          <p14:tracePt t="29960" x="1998663" y="5753100"/>
          <p14:tracePt t="29966" x="1998663" y="5734050"/>
          <p14:tracePt t="29972" x="1998663" y="5716588"/>
          <p14:tracePt t="29972" x="1998663" y="5710238"/>
          <p14:tracePt t="29973" x="1998663" y="5703888"/>
          <p14:tracePt t="29978" x="1998663" y="5691188"/>
          <p14:tracePt t="29979" x="1998663" y="5684838"/>
          <p14:tracePt t="29984" x="1992313" y="5659438"/>
          <p14:tracePt t="29984" x="1992313" y="5653088"/>
          <p14:tracePt t="29985" x="1985963" y="5653088"/>
          <p14:tracePt t="29990" x="1985963" y="5629275"/>
          <p14:tracePt t="29990" x="1979613" y="5629275"/>
          <p14:tracePt t="29991" x="1979613" y="5616575"/>
          <p14:tracePt t="29996" x="1973263" y="5597525"/>
          <p14:tracePt t="29996" x="1966913" y="5591175"/>
          <p14:tracePt t="30002" x="1960563" y="5565775"/>
          <p14:tracePt t="30003" x="1960563" y="5559425"/>
          <p14:tracePt t="30003" x="1954213" y="5553075"/>
          <p14:tracePt t="30008" x="1943100" y="5522913"/>
          <p14:tracePt t="30014" x="1930400" y="5497513"/>
          <p14:tracePt t="30020" x="1911350" y="5459413"/>
          <p14:tracePt t="30026" x="1898650" y="5429250"/>
          <p14:tracePt t="30032" x="1892300" y="5403850"/>
          <p14:tracePt t="30033" x="1885950" y="5397500"/>
          <p14:tracePt t="30039" x="1879600" y="5378450"/>
          <p14:tracePt t="30040" x="1873250" y="5378450"/>
          <p14:tracePt t="30044" x="1866900" y="5367338"/>
          <p14:tracePt t="30045" x="1866900" y="5360988"/>
          <p14:tracePt t="30046" x="1860550" y="5354638"/>
          <p14:tracePt t="30056" x="1849438" y="5335588"/>
          <p14:tracePt t="30057" x="1849438" y="5329238"/>
          <p14:tracePt t="30063" x="1843088" y="5322888"/>
          <p14:tracePt t="30063" x="1836738" y="5322888"/>
          <p14:tracePt t="30068" x="1830388" y="5316538"/>
          <p14:tracePt t="30069" x="1824038" y="5316538"/>
          <p14:tracePt t="30075" x="1817688" y="5310188"/>
          <p14:tracePt t="30080" x="1811338" y="5303838"/>
          <p14:tracePt t="30081" x="1804988" y="5303838"/>
          <p14:tracePt t="30087" x="1798638" y="5303838"/>
          <p14:tracePt t="30093" x="1792288" y="5297488"/>
          <p14:tracePt t="30099" x="1785938" y="5297488"/>
          <p14:tracePt t="30105" x="1779588" y="5291138"/>
          <p14:tracePt t="30106" x="1773238" y="5291138"/>
          <p14:tracePt t="30111" x="1766888" y="5291138"/>
          <p14:tracePt t="30117" x="1762125" y="5284788"/>
          <p14:tracePt t="30123" x="1749425" y="5278438"/>
          <p14:tracePt t="30130" x="1743075" y="5278438"/>
          <p14:tracePt t="30135" x="1730375" y="5273675"/>
          <p14:tracePt t="30141" x="1724025" y="5273675"/>
          <p14:tracePt t="30147" x="1711325" y="5273675"/>
          <p14:tracePt t="30148" x="1711325" y="5267325"/>
          <p14:tracePt t="30153" x="1704975" y="5267325"/>
          <p14:tracePt t="30159" x="1692275" y="5260975"/>
          <p14:tracePt t="30165" x="1679575" y="5260975"/>
          <p14:tracePt t="30166" x="1673225" y="5260975"/>
          <p14:tracePt t="30172" x="1666875" y="5254625"/>
          <p14:tracePt t="30177" x="1662113" y="5254625"/>
          <p14:tracePt t="30178" x="1649413" y="5248275"/>
          <p14:tracePt t="30184" x="1643063" y="5248275"/>
          <p14:tracePt t="30184" x="1636713" y="5248275"/>
          <p14:tracePt t="30185" x="1630363" y="5248275"/>
          <p14:tracePt t="30189" x="1624013" y="5241925"/>
          <p14:tracePt t="30196" x="1604963" y="5241925"/>
          <p14:tracePt t="30196" x="1604963" y="5235575"/>
          <p14:tracePt t="30202" x="1592263" y="5235575"/>
          <p14:tracePt t="30202" x="1585913" y="5235575"/>
          <p14:tracePt t="30208" x="1573213" y="5229225"/>
          <p14:tracePt t="30214" x="1562100" y="5229225"/>
          <p14:tracePt t="30215" x="1555750" y="5229225"/>
          <p14:tracePt t="30220" x="1549400" y="5222875"/>
          <p14:tracePt t="30220" x="1543050" y="5222875"/>
          <p14:tracePt t="30226" x="1530350" y="5222875"/>
          <p14:tracePt t="30232" x="1524000" y="5222875"/>
          <p14:tracePt t="30238" x="1511300" y="5216525"/>
          <p14:tracePt t="30244" x="1504950" y="5216525"/>
          <p14:tracePt t="30251" x="1498600" y="5216525"/>
          <p14:tracePt t="30256" x="1492250" y="5216525"/>
          <p14:tracePt t="30262" x="1479550" y="5216525"/>
          <p14:tracePt t="30271" x="1474788" y="5216525"/>
          <p14:tracePt t="30275" x="1468438" y="5216525"/>
          <p14:tracePt t="30282" x="1462088" y="5216525"/>
          <p14:tracePt t="30287" x="1455738" y="5216525"/>
          <p14:tracePt t="30293" x="1449388" y="5216525"/>
          <p14:tracePt t="30299" x="1436688" y="5216525"/>
          <p14:tracePt t="30305" x="1423988" y="5216525"/>
          <p14:tracePt t="30317" x="1398588" y="5216525"/>
          <p14:tracePt t="30318" x="1392238" y="5216525"/>
          <p14:tracePt t="30323" x="1374775" y="5222875"/>
          <p14:tracePt t="30329" x="1362075" y="5222875"/>
          <p14:tracePt t="30335" x="1343025" y="5222875"/>
          <p14:tracePt t="30341" x="1330325" y="5229225"/>
          <p14:tracePt t="30347" x="1311275" y="5229225"/>
          <p14:tracePt t="30353" x="1298575" y="5235575"/>
          <p14:tracePt t="30360" x="1285875" y="5235575"/>
          <p14:tracePt t="30365" x="1281113" y="5235575"/>
          <p14:tracePt t="30366" x="1274763" y="5235575"/>
          <p14:tracePt t="30377" x="1255713" y="5241925"/>
          <p14:tracePt t="30384" x="1243013" y="5241925"/>
          <p14:tracePt t="30384" x="1236663" y="5241925"/>
          <p14:tracePt t="30390" x="1230313" y="5248275"/>
          <p14:tracePt t="30396" x="1211263" y="5248275"/>
          <p14:tracePt t="30402" x="1198563" y="5254625"/>
          <p14:tracePt t="30402" x="1192213" y="5254625"/>
          <p14:tracePt t="30408" x="1187450" y="5254625"/>
          <p14:tracePt t="30409" x="1187450" y="5260975"/>
          <p14:tracePt t="30414" x="1181100" y="5260975"/>
          <p14:tracePt t="30420" x="1168400" y="5267325"/>
          <p14:tracePt t="30421" x="1162050" y="5267325"/>
          <p14:tracePt t="30426" x="1155700" y="5267325"/>
          <p14:tracePt t="30432" x="1149350" y="5273675"/>
          <p14:tracePt t="30433" x="1143000" y="5273675"/>
          <p14:tracePt t="30438" x="1136650" y="5273675"/>
          <p14:tracePt t="30444" x="1130300" y="5284788"/>
          <p14:tracePt t="30450" x="1117600" y="5284788"/>
          <p14:tracePt t="30456" x="1111250" y="5291138"/>
          <p14:tracePt t="30462" x="1104900" y="5297488"/>
          <p14:tracePt t="30463" x="1098550" y="5297488"/>
          <p14:tracePt t="30468" x="1093788" y="5310188"/>
          <p14:tracePt t="30469" x="1087438" y="5310188"/>
          <p14:tracePt t="30475" x="1081088" y="5310188"/>
          <p14:tracePt t="30475" x="1081088" y="5316538"/>
          <p14:tracePt t="30480" x="1068388" y="5316538"/>
          <p14:tracePt t="30481" x="1068388" y="5322888"/>
          <p14:tracePt t="30487" x="1062038" y="5329238"/>
          <p14:tracePt t="30493" x="1055688" y="5335588"/>
          <p14:tracePt t="30493" x="1049338" y="5335588"/>
          <p14:tracePt t="30499" x="1049338" y="5341938"/>
          <p14:tracePt t="30505" x="1036638" y="5348288"/>
          <p14:tracePt t="30515" x="1030288" y="5348288"/>
          <p14:tracePt t="30523" x="1030288" y="5354638"/>
          <p14:tracePt t="30532" x="1030288" y="5360988"/>
          <p14:tracePt t="30641" x="1030288" y="5367338"/>
          <p14:tracePt t="30654" x="1030288" y="5372100"/>
          <p14:tracePt t="30656" x="1036638" y="5372100"/>
          <p14:tracePt t="30667" x="1042988" y="5372100"/>
          <p14:tracePt t="33913" x="1049338" y="5372100"/>
          <p14:tracePt t="33916" x="1055688" y="5367338"/>
          <p14:tracePt t="33921" x="1068388" y="5348288"/>
          <p14:tracePt t="33922" x="1074738" y="5341938"/>
          <p14:tracePt t="33927" x="1098550" y="5303838"/>
          <p14:tracePt t="33928" x="1111250" y="5291138"/>
          <p14:tracePt t="33929" x="1117600" y="5291138"/>
          <p14:tracePt t="33933" x="1130300" y="5273675"/>
          <p14:tracePt t="33934" x="1143000" y="5260975"/>
          <p14:tracePt t="33935" x="1149350" y="5248275"/>
          <p14:tracePt t="33939" x="1162050" y="5235575"/>
          <p14:tracePt t="33946" x="1192213" y="5197475"/>
          <p14:tracePt t="33946" x="1198563" y="5186363"/>
          <p14:tracePt t="33952" x="1223963" y="5160963"/>
          <p14:tracePt t="33952" x="1236663" y="5148263"/>
          <p14:tracePt t="33958" x="1268413" y="5116513"/>
          <p14:tracePt t="33959" x="1281113" y="5103813"/>
          <p14:tracePt t="33960" x="1298575" y="5086350"/>
          <p14:tracePt t="33964" x="1311275" y="5073650"/>
          <p14:tracePt t="33970" x="1362075" y="5022850"/>
          <p14:tracePt t="33976" x="1398588" y="4979988"/>
          <p14:tracePt t="33976" x="1404938" y="4979988"/>
          <p14:tracePt t="33977" x="1411288" y="4967288"/>
          <p14:tracePt t="33978" x="1417638" y="4960938"/>
          <p14:tracePt t="33982" x="1436688" y="4941888"/>
          <p14:tracePt t="33983" x="1443038" y="4935538"/>
          <p14:tracePt t="33983" x="1449388" y="4929188"/>
          <p14:tracePt t="33988" x="1468438" y="4918075"/>
          <p14:tracePt t="33994" x="1511300" y="4867275"/>
          <p14:tracePt t="34000" x="1543050" y="4841875"/>
          <p14:tracePt t="34006" x="1568450" y="4818063"/>
          <p14:tracePt t="34019" x="1617663" y="4767263"/>
          <p14:tracePt t="34020" x="1624013" y="4767263"/>
          <p14:tracePt t="34021" x="1624013" y="4754563"/>
          <p14:tracePt t="34024" x="1636713" y="4741863"/>
          <p14:tracePt t="34037" x="1673225" y="4705350"/>
          <p14:tracePt t="34042" x="1704975" y="4673600"/>
          <p14:tracePt t="34048" x="1736725" y="4643438"/>
          <p14:tracePt t="34049" x="1736725" y="4637088"/>
          <p14:tracePt t="34055" x="1755775" y="4618038"/>
          <p14:tracePt t="34055" x="1762125" y="4605338"/>
          <p14:tracePt t="34056" x="1766888" y="4605338"/>
          <p14:tracePt t="34061" x="1779588" y="4586288"/>
          <p14:tracePt t="34061" x="1785938" y="4579938"/>
          <p14:tracePt t="34062" x="1785938" y="4573588"/>
          <p14:tracePt t="34063" x="1792288" y="4573588"/>
          <p14:tracePt t="34066" x="1798638" y="4560888"/>
          <p14:tracePt t="34067" x="1804988" y="4560888"/>
          <p14:tracePt t="34073" x="1817688" y="4537075"/>
          <p14:tracePt t="34073" x="1824038" y="4530725"/>
          <p14:tracePt t="34074" x="1830388" y="4530725"/>
          <p14:tracePt t="34080" x="1843088" y="4511675"/>
          <p14:tracePt t="34081" x="1843088" y="4505325"/>
          <p14:tracePt t="34085" x="1855788" y="4498975"/>
          <p14:tracePt t="34085" x="1855788" y="4492625"/>
          <p14:tracePt t="34086" x="1855788" y="4486275"/>
          <p14:tracePt t="34097" x="1879600" y="4462463"/>
          <p14:tracePt t="34097" x="1879600" y="4456113"/>
          <p14:tracePt t="34103" x="1892300" y="4443413"/>
          <p14:tracePt t="34109" x="1911350" y="4424363"/>
          <p14:tracePt t="34115" x="1924050" y="4405313"/>
          <p14:tracePt t="34116" x="1930400" y="4405313"/>
          <p14:tracePt t="34121" x="1936750" y="4386263"/>
          <p14:tracePt t="34127" x="1954213" y="4368800"/>
          <p14:tracePt t="34133" x="1960563" y="4356100"/>
          <p14:tracePt t="34139" x="1979613" y="4337050"/>
          <p14:tracePt t="34146" x="1992313" y="4324350"/>
          <p14:tracePt t="34146" x="1992313" y="4318000"/>
          <p14:tracePt t="34147" x="1998663" y="4318000"/>
          <p14:tracePt t="34151" x="2005013" y="4305300"/>
          <p14:tracePt t="34157" x="2011363" y="4292600"/>
          <p14:tracePt t="34158" x="2017713" y="4292600"/>
          <p14:tracePt t="34164" x="2030413" y="4275138"/>
          <p14:tracePt t="34170" x="2036763" y="4262438"/>
          <p14:tracePt t="34176" x="2047875" y="4249738"/>
          <p14:tracePt t="34182" x="2060575" y="4230688"/>
          <p14:tracePt t="34183" x="2066925" y="4224338"/>
          <p14:tracePt t="34188" x="2073275" y="4211638"/>
          <p14:tracePt t="34194" x="2085975" y="4198938"/>
          <p14:tracePt t="34194" x="2085975" y="4194175"/>
          <p14:tracePt t="34200" x="2098675" y="4175125"/>
          <p14:tracePt t="34206" x="2111375" y="4156075"/>
          <p14:tracePt t="34212" x="2124075" y="4137025"/>
          <p14:tracePt t="34218" x="2143125" y="4111625"/>
          <p14:tracePt t="34224" x="2154238" y="4087813"/>
          <p14:tracePt t="34230" x="2160588" y="4068763"/>
          <p14:tracePt t="34236" x="2179638" y="4043363"/>
          <p14:tracePt t="34237" x="2179638" y="4037013"/>
          <p14:tracePt t="34242" x="2192338" y="4017963"/>
          <p14:tracePt t="34248" x="2205038" y="4000500"/>
          <p14:tracePt t="34249" x="2205038" y="3994150"/>
          <p14:tracePt t="34254" x="2217738" y="3975100"/>
          <p14:tracePt t="34255" x="2224088" y="3968750"/>
          <p14:tracePt t="34260" x="2230438" y="3943350"/>
          <p14:tracePt t="34266" x="2241550" y="3930650"/>
          <p14:tracePt t="34267" x="2241550" y="3925888"/>
          <p14:tracePt t="34273" x="2254250" y="3900488"/>
          <p14:tracePt t="34273" x="2260600" y="3894138"/>
          <p14:tracePt t="34279" x="2266950" y="3881438"/>
          <p14:tracePt t="34279" x="2266950" y="3875088"/>
          <p14:tracePt t="34285" x="2286000" y="3849688"/>
          <p14:tracePt t="34285" x="2286000" y="3843338"/>
          <p14:tracePt t="34291" x="2298700" y="3825875"/>
          <p14:tracePt t="34292" x="2305050" y="3825875"/>
          <p14:tracePt t="34292" x="2305050" y="3819525"/>
          <p14:tracePt t="34297" x="2311400" y="3800475"/>
          <p14:tracePt t="34303" x="2330450" y="3768725"/>
          <p14:tracePt t="34309" x="2347913" y="3744913"/>
          <p14:tracePt t="34310" x="2347913" y="3738563"/>
          <p14:tracePt t="34315" x="2360613" y="3719513"/>
          <p14:tracePt t="34316" x="2360613" y="3713163"/>
          <p14:tracePt t="34317" x="2366963" y="3713163"/>
          <p14:tracePt t="34318" x="2366963" y="3700463"/>
          <p14:tracePt t="34321" x="2373313" y="3687763"/>
          <p14:tracePt t="34327" x="2386013" y="3662363"/>
          <p14:tracePt t="34328" x="2392363" y="3662363"/>
          <p14:tracePt t="34333" x="2405063" y="3644900"/>
          <p14:tracePt t="34334" x="2405063" y="3638550"/>
          <p14:tracePt t="34340" x="2411413" y="3619500"/>
          <p14:tracePt t="34341" x="2417763" y="3613150"/>
          <p14:tracePt t="34345" x="2428875" y="3594100"/>
          <p14:tracePt t="34357" x="2454275" y="3551238"/>
          <p14:tracePt t="34363" x="2460625" y="3532188"/>
          <p14:tracePt t="34364" x="2473325" y="3532188"/>
          <p14:tracePt t="34365" x="2473325" y="3525838"/>
          <p14:tracePt t="34369" x="2479675" y="3500438"/>
          <p14:tracePt t="34376" x="2498725" y="3481388"/>
          <p14:tracePt t="34382" x="2511425" y="3457575"/>
          <p14:tracePt t="34388" x="2524125" y="3438525"/>
          <p14:tracePt t="34394" x="2541588" y="3413125"/>
          <p14:tracePt t="34394" x="2541588" y="3406775"/>
          <p14:tracePt t="34400" x="2554288" y="3387725"/>
          <p14:tracePt t="34401" x="2560638" y="3382963"/>
          <p14:tracePt t="34406" x="2573338" y="3363913"/>
          <p14:tracePt t="34412" x="2592388" y="3338513"/>
          <p14:tracePt t="34418" x="2605088" y="3306763"/>
          <p14:tracePt t="34418" x="2617788" y="3306763"/>
          <p14:tracePt t="34424" x="2628900" y="3289300"/>
          <p14:tracePt t="34425" x="2635250" y="3282950"/>
          <p14:tracePt t="34430" x="2647950" y="3270250"/>
          <p14:tracePt t="34431" x="2654300" y="3263900"/>
          <p14:tracePt t="34436" x="2673350" y="3244850"/>
          <p14:tracePt t="34437" x="2679700" y="3238500"/>
          <p14:tracePt t="34442" x="2692400" y="3225800"/>
          <p14:tracePt t="34443" x="2692400" y="3219450"/>
          <p14:tracePt t="34448" x="2711450" y="3206750"/>
          <p14:tracePt t="34449" x="2716213" y="3206750"/>
          <p14:tracePt t="34454" x="2722563" y="3195638"/>
          <p14:tracePt t="34455" x="2735263" y="3195638"/>
          <p14:tracePt t="34461" x="2747963" y="3176588"/>
          <p14:tracePt t="34466" x="2760663" y="3163888"/>
          <p14:tracePt t="34467" x="2767013" y="3163888"/>
          <p14:tracePt t="34472" x="2773363" y="3151188"/>
          <p14:tracePt t="34478" x="2779713" y="3144838"/>
          <p14:tracePt t="34479" x="2779713" y="3138488"/>
          <p14:tracePt t="34485" x="2792413" y="3132138"/>
          <p14:tracePt t="34485" x="2792413" y="3125788"/>
          <p14:tracePt t="34491" x="2792413" y="3119438"/>
          <p14:tracePt t="34491" x="2798763" y="3119438"/>
          <p14:tracePt t="34492" x="2798763" y="3113088"/>
          <p14:tracePt t="34497" x="2805113" y="3101975"/>
          <p14:tracePt t="34503" x="2805113" y="3095625"/>
          <p14:tracePt t="34509" x="2816225" y="3089275"/>
          <p14:tracePt t="34515" x="2822575" y="3070225"/>
          <p14:tracePt t="34521" x="2828925" y="3051175"/>
          <p14:tracePt t="34527" x="2841625" y="3038475"/>
          <p14:tracePt t="34533" x="2841625" y="3025775"/>
          <p14:tracePt t="34539" x="2847975" y="3021013"/>
          <p14:tracePt t="34545" x="2847975" y="3014663"/>
          <p14:tracePt t="34551" x="2847975" y="3008313"/>
          <p14:tracePt t="34552" x="2847975" y="3001963"/>
          <p14:tracePt t="34562" x="2847975" y="2995613"/>
          <p14:tracePt t="34569" x="2854325" y="2989263"/>
          <p14:tracePt t="34577" x="2854325" y="2982913"/>
          <p14:tracePt t="34613" x="2854325" y="2976563"/>
          <p14:tracePt t="34633" x="2854325" y="2970213"/>
          <p14:tracePt t="34639" x="2854325" y="2963863"/>
          <p14:tracePt t="34644" x="2860675" y="2957513"/>
          <p14:tracePt t="34647" x="2860675" y="2951163"/>
          <p14:tracePt t="34649" x="2860675" y="2944813"/>
          <p14:tracePt t="34654" x="2860675" y="2938463"/>
          <p14:tracePt t="34660" x="2860675" y="2921000"/>
          <p14:tracePt t="34666" x="2860675" y="2908300"/>
          <p14:tracePt t="34672" x="2860675" y="2895600"/>
          <p14:tracePt t="34673" x="2860675" y="2889250"/>
          <p14:tracePt t="34678" x="2860675" y="2876550"/>
          <p14:tracePt t="34679" x="2860675" y="2870200"/>
          <p14:tracePt t="34685" x="2860675" y="2857500"/>
          <p14:tracePt t="34691" x="2860675" y="2840038"/>
          <p14:tracePt t="34697" x="2860675" y="2820988"/>
          <p14:tracePt t="34697" x="2860675" y="2814638"/>
          <p14:tracePt t="34703" x="2860675" y="2795588"/>
          <p14:tracePt t="34709" x="2867025" y="2770188"/>
          <p14:tracePt t="34715" x="2873375" y="2740025"/>
          <p14:tracePt t="34721" x="2898775" y="2701925"/>
          <p14:tracePt t="34722" x="2898775" y="2695575"/>
          <p14:tracePt t="34727" x="2916238" y="2663825"/>
          <p14:tracePt t="34728" x="2928938" y="2652713"/>
          <p14:tracePt t="34733" x="2947988" y="2633663"/>
          <p14:tracePt t="34739" x="2973388" y="2608263"/>
          <p14:tracePt t="34745" x="2998788" y="2589213"/>
          <p14:tracePt t="34746" x="3003550" y="2589213"/>
          <p14:tracePt t="34751" x="3022600" y="2576513"/>
          <p14:tracePt t="34752" x="3028950" y="2576513"/>
          <p14:tracePt t="34757" x="3048000" y="2571750"/>
          <p14:tracePt t="34758" x="3054350" y="2571750"/>
          <p14:tracePt t="34763" x="3073400" y="2559050"/>
          <p14:tracePt t="34769" x="3097213" y="2552700"/>
          <p14:tracePt t="34775" x="3116263" y="2546350"/>
          <p14:tracePt t="34781" x="3141663" y="2540000"/>
          <p14:tracePt t="34782" x="3141663" y="2533650"/>
          <p14:tracePt t="34783" x="3148013" y="2533650"/>
          <p14:tracePt t="34787" x="3154363" y="2533650"/>
          <p14:tracePt t="34788" x="3167063" y="2527300"/>
          <p14:tracePt t="34794" x="3186113" y="2520950"/>
          <p14:tracePt t="34795" x="3190875" y="2520950"/>
          <p14:tracePt t="34800" x="3203575" y="2514600"/>
          <p14:tracePt t="34800" x="3209925" y="2508250"/>
          <p14:tracePt t="34812" x="3248025" y="2495550"/>
          <p14:tracePt t="34818" x="3260725" y="2482850"/>
          <p14:tracePt t="34824" x="3273425" y="2478088"/>
          <p14:tracePt t="34824" x="3279775" y="2478088"/>
          <p14:tracePt t="34830" x="3286125" y="2465388"/>
          <p14:tracePt t="34836" x="3290888" y="2465388"/>
          <p14:tracePt t="34842" x="3290888" y="2459038"/>
          <p14:tracePt t="34886" x="3286125" y="2459038"/>
          <p14:tracePt t="34888" x="3286125" y="2452688"/>
          <p14:tracePt t="34892" x="3279775" y="2452688"/>
          <p14:tracePt t="34897" x="3273425" y="2452688"/>
          <p14:tracePt t="34903" x="3254375" y="2446338"/>
          <p14:tracePt t="34909" x="3248025" y="2439988"/>
          <p14:tracePt t="34909" x="3241675" y="2433638"/>
          <p14:tracePt t="34915" x="3222625" y="2433638"/>
          <p14:tracePt t="34915" x="3222625" y="2427288"/>
          <p14:tracePt t="34916" x="3216275" y="2427288"/>
          <p14:tracePt t="34921" x="3203575" y="2420938"/>
          <p14:tracePt t="34921" x="3197225" y="2420938"/>
          <p14:tracePt t="34922" x="3190875" y="2420938"/>
          <p14:tracePt t="34927" x="3179763" y="2408238"/>
          <p14:tracePt t="34933" x="3160713" y="2395538"/>
          <p14:tracePt t="34939" x="3141663" y="2390775"/>
          <p14:tracePt t="34945" x="3122613" y="2378075"/>
          <p14:tracePt t="34946" x="3116263" y="2378075"/>
          <p14:tracePt t="34951" x="3109913" y="2371725"/>
          <p14:tracePt t="34952" x="3103563" y="2371725"/>
          <p14:tracePt t="34957" x="3092450" y="2365375"/>
          <p14:tracePt t="34963" x="3079750" y="2359025"/>
          <p14:tracePt t="34969" x="3048000" y="2352675"/>
          <p14:tracePt t="34976" x="3022600" y="2339975"/>
          <p14:tracePt t="34982" x="2979738" y="2333625"/>
          <p14:tracePt t="34987" x="2954338" y="2327275"/>
          <p14:tracePt t="34988" x="2941638" y="2320925"/>
          <p14:tracePt t="34993" x="2922588" y="2320925"/>
          <p14:tracePt t="34994" x="2909888" y="2314575"/>
          <p14:tracePt t="34999" x="2886075" y="2314575"/>
          <p14:tracePt t="35000" x="2879725" y="2314575"/>
          <p14:tracePt t="35006" x="2860675" y="2308225"/>
          <p14:tracePt t="35012" x="2841625" y="2308225"/>
          <p14:tracePt t="35018" x="2828925" y="2308225"/>
          <p14:tracePt t="35018" x="2822575" y="2308225"/>
          <p14:tracePt t="35019" x="2822575" y="2301875"/>
          <p14:tracePt t="35023" x="2816225" y="2301875"/>
          <p14:tracePt t="35030" x="2809875" y="2301875"/>
          <p14:tracePt t="35053" x="2805113" y="2301875"/>
          <p14:tracePt t="35079" x="2805113" y="2308225"/>
          <p14:tracePt t="35082" x="2805113" y="2314575"/>
          <p14:tracePt t="35085" x="2805113" y="2320925"/>
          <p14:tracePt t="35090" x="2809875" y="2339975"/>
          <p14:tracePt t="35096" x="2816225" y="2352675"/>
          <p14:tracePt t="35097" x="2816225" y="2359025"/>
          <p14:tracePt t="35102" x="2822575" y="2371725"/>
          <p14:tracePt t="35103" x="2822575" y="2378075"/>
          <p14:tracePt t="35109" x="2828925" y="2390775"/>
          <p14:tracePt t="35109" x="2828925" y="2395538"/>
          <p14:tracePt t="35115" x="2841625" y="2408238"/>
          <p14:tracePt t="35121" x="2854325" y="2414588"/>
          <p14:tracePt t="35121" x="2860675" y="2414588"/>
          <p14:tracePt t="35122" x="2860675" y="2420938"/>
          <p14:tracePt t="35127" x="2867025" y="2420938"/>
          <p14:tracePt t="35127" x="2873375" y="2420938"/>
          <p14:tracePt t="35133" x="2886075" y="2427288"/>
          <p14:tracePt t="35139" x="2905125" y="2427288"/>
          <p14:tracePt t="35140" x="2909888" y="2427288"/>
          <p14:tracePt t="35145" x="2935288" y="2427288"/>
          <p14:tracePt t="35151" x="2960688" y="2427288"/>
          <p14:tracePt t="35157" x="2986088" y="2427288"/>
          <p14:tracePt t="35163" x="3022600" y="2427288"/>
          <p14:tracePt t="35169" x="3054350" y="2427288"/>
          <p14:tracePt t="35170" x="3060700" y="2427288"/>
          <p14:tracePt t="35175" x="3079750" y="2427288"/>
          <p14:tracePt t="35181" x="3109913" y="2420938"/>
          <p14:tracePt t="35187" x="3128963" y="2414588"/>
          <p14:tracePt t="35188" x="3135313" y="2414588"/>
          <p14:tracePt t="35193" x="3154363" y="2408238"/>
          <p14:tracePt t="35194" x="3160713" y="2408238"/>
          <p14:tracePt t="35199" x="3179763" y="2401888"/>
          <p14:tracePt t="35200" x="3186113" y="2395538"/>
          <p14:tracePt t="35206" x="3203575" y="2390775"/>
          <p14:tracePt t="35206" x="3209925" y="2390775"/>
          <p14:tracePt t="35207" x="3216275" y="2384425"/>
          <p14:tracePt t="35211" x="3222625" y="2378075"/>
          <p14:tracePt t="35212" x="3228975" y="2378075"/>
          <p14:tracePt t="35213" x="3228975" y="2371725"/>
          <p14:tracePt t="35218" x="3248025" y="2359025"/>
          <p14:tracePt t="35218" x="3254375" y="2359025"/>
          <p14:tracePt t="35219" x="3254375" y="2352675"/>
          <p14:tracePt t="35224" x="3273425" y="2339975"/>
          <p14:tracePt t="35230" x="3290888" y="2320925"/>
          <p14:tracePt t="35230" x="3297238" y="2314575"/>
          <p14:tracePt t="35231" x="3303588" y="2308225"/>
          <p14:tracePt t="35232" x="3303588" y="2301875"/>
          <p14:tracePt t="35236" x="3316288" y="2290763"/>
          <p14:tracePt t="35242" x="3341688" y="2259013"/>
          <p14:tracePt t="35248" x="3354388" y="2239963"/>
          <p14:tracePt t="35249" x="3360738" y="2227263"/>
          <p14:tracePt t="35254" x="3379788" y="2197100"/>
          <p14:tracePt t="35255" x="3379788" y="2190750"/>
          <p14:tracePt t="35260" x="3390900" y="2165350"/>
          <p14:tracePt t="35266" x="3409950" y="2127250"/>
          <p14:tracePt t="35272" x="3416300" y="2097088"/>
          <p14:tracePt t="35278" x="3422650" y="2071688"/>
          <p14:tracePt t="35284" x="3429000" y="2046288"/>
          <p14:tracePt t="35290" x="3429000" y="2016125"/>
          <p14:tracePt t="35297" x="3429000" y="1997075"/>
          <p14:tracePt t="35303" x="3429000" y="1978025"/>
          <p14:tracePt t="35303" x="3429000" y="1971675"/>
          <p14:tracePt t="35308" x="3422650" y="1958975"/>
          <p14:tracePt t="35314" x="3416300" y="1939925"/>
          <p14:tracePt t="35315" x="3409950" y="1939925"/>
          <p14:tracePt t="35321" x="3403600" y="1928813"/>
          <p14:tracePt t="35326" x="3384550" y="1916113"/>
          <p14:tracePt t="35333" x="3373438" y="1916113"/>
          <p14:tracePt t="35333" x="3367088" y="1909763"/>
          <p14:tracePt t="35339" x="3360738" y="1909763"/>
          <p14:tracePt t="35339" x="3348038" y="1909763"/>
          <p14:tracePt t="35340" x="3348038" y="1903413"/>
          <p14:tracePt t="35345" x="3341688" y="1903413"/>
          <p14:tracePt t="35346" x="3335338" y="1903413"/>
          <p14:tracePt t="35351" x="3322638" y="1897063"/>
          <p14:tracePt t="35357" x="3309938" y="1897063"/>
          <p14:tracePt t="35363" x="3297238" y="1897063"/>
          <p14:tracePt t="35369" x="3286125" y="1897063"/>
          <p14:tracePt t="35375" x="3273425" y="1909763"/>
          <p14:tracePt t="35376" x="3267075" y="1909763"/>
          <p14:tracePt t="35381" x="3260725" y="1916113"/>
          <p14:tracePt t="35387" x="3241675" y="1939925"/>
          <p14:tracePt t="35388" x="3235325" y="1946275"/>
          <p14:tracePt t="35393" x="3216275" y="1978025"/>
          <p14:tracePt t="35399" x="3186113" y="2022475"/>
          <p14:tracePt t="35405" x="3167063" y="2071688"/>
          <p14:tracePt t="35406" x="3160713" y="2078038"/>
          <p14:tracePt t="35411" x="3141663" y="2127250"/>
          <p14:tracePt t="35412" x="3141663" y="2133600"/>
          <p14:tracePt t="35413" x="3128963" y="2139950"/>
          <p14:tracePt t="35417" x="3116263" y="2190750"/>
          <p14:tracePt t="35418" x="3109913" y="2209800"/>
          <p14:tracePt t="35423" x="3092450" y="2259013"/>
          <p14:tracePt t="35424" x="3086100" y="2265363"/>
          <p14:tracePt t="35430" x="3067050" y="2320925"/>
          <p14:tracePt t="35430" x="3067050" y="2333625"/>
          <p14:tracePt t="35431" x="3060700" y="2346325"/>
          <p14:tracePt t="35435" x="3054350" y="2371725"/>
          <p14:tracePt t="35442" x="3041650" y="2420938"/>
          <p14:tracePt t="35442" x="3041650" y="2427288"/>
          <p14:tracePt t="35443" x="3041650" y="2433638"/>
          <p14:tracePt t="35448" x="3035300" y="2459038"/>
          <p14:tracePt t="35448" x="3035300" y="2465388"/>
          <p14:tracePt t="35454" x="3035300" y="2495550"/>
          <p14:tracePt t="35460" x="3028950" y="2520950"/>
          <p14:tracePt t="35460" x="3028950" y="2527300"/>
          <p14:tracePt t="35466" x="3028950" y="2546350"/>
          <p14:tracePt t="35472" x="3035300" y="2565400"/>
          <p14:tracePt t="35478" x="3041650" y="2576513"/>
          <p14:tracePt t="35479" x="3048000" y="2576513"/>
          <p14:tracePt t="35486" x="3067050" y="2582863"/>
          <p14:tracePt t="35490" x="3079750" y="2589213"/>
          <p14:tracePt t="35502" x="3122613" y="2601913"/>
          <p14:tracePt t="35503" x="3128963" y="2601913"/>
          <p14:tracePt t="35508" x="3160713" y="2601913"/>
          <p14:tracePt t="35514" x="3203575" y="2601913"/>
          <p14:tracePt t="35515" x="3222625" y="2601913"/>
          <p14:tracePt t="35516" x="3228975" y="2601913"/>
          <p14:tracePt t="35521" x="3260725" y="2595563"/>
          <p14:tracePt t="35521" x="3267075" y="2595563"/>
          <p14:tracePt t="35522" x="3273425" y="2595563"/>
          <p14:tracePt t="35526" x="3309938" y="2582863"/>
          <p14:tracePt t="35527" x="3316288" y="2582863"/>
          <p14:tracePt t="35533" x="3360738" y="2565400"/>
          <p14:tracePt t="35533" x="3373438" y="2565400"/>
          <p14:tracePt t="35538" x="3429000" y="2546350"/>
          <p14:tracePt t="35539" x="3448050" y="2546350"/>
          <p14:tracePt t="35540" x="3454400" y="2540000"/>
          <p14:tracePt t="35546" x="3516313" y="2514600"/>
          <p14:tracePt t="35547" x="3522663" y="2508250"/>
          <p14:tracePt t="35548" x="3535363" y="2501900"/>
          <p14:tracePt t="35550" x="3554413" y="2495550"/>
          <p14:tracePt t="35551" x="3560763" y="2489200"/>
          <p14:tracePt t="35552" x="3578225" y="2482850"/>
          <p14:tracePt t="35553" x="3584575" y="2478088"/>
          <p14:tracePt t="35563" x="3697288" y="2433638"/>
          <p14:tracePt t="35569" x="3765550" y="2401888"/>
          <p14:tracePt t="35575" x="3810000" y="2384425"/>
          <p14:tracePt t="35581" x="3871913" y="2346325"/>
          <p14:tracePt t="35587" x="3916363" y="2327275"/>
          <p14:tracePt t="35588" x="3922713" y="2320925"/>
          <p14:tracePt t="35593" x="3948113" y="2308225"/>
          <p14:tracePt t="35599" x="3978275" y="2278063"/>
          <p14:tracePt t="35600" x="3984625" y="2278063"/>
          <p14:tracePt t="35606" x="4003675" y="2259013"/>
          <p14:tracePt t="35606" x="4003675" y="2252663"/>
          <p14:tracePt t="35611" x="4022725" y="2233613"/>
          <p14:tracePt t="35617" x="4035425" y="2214563"/>
          <p14:tracePt t="35618" x="4035425" y="2209800"/>
          <p14:tracePt t="35623" x="4041775" y="2197100"/>
          <p14:tracePt t="35624" x="4041775" y="2190750"/>
          <p14:tracePt t="35630" x="4041775" y="2171700"/>
          <p14:tracePt t="35630" x="4041775" y="2165350"/>
          <p14:tracePt t="35636" x="4041775" y="2146300"/>
          <p14:tracePt t="35642" x="4041775" y="2133600"/>
          <p14:tracePt t="35648" x="4035425" y="2109788"/>
          <p14:tracePt t="35653" x="4022725" y="2097088"/>
          <p14:tracePt t="35654" x="4016375" y="2097088"/>
          <p14:tracePt t="35660" x="4003675" y="2084388"/>
          <p14:tracePt t="35666" x="3990975" y="2084388"/>
          <p14:tracePt t="35666" x="3984625" y="2078038"/>
          <p14:tracePt t="35672" x="3965575" y="2078038"/>
          <p14:tracePt t="35678" x="3941763" y="2071688"/>
          <p14:tracePt t="35684" x="3929063" y="2071688"/>
          <p14:tracePt t="35685" x="3922713" y="2071688"/>
          <p14:tracePt t="35690" x="3910013" y="2071688"/>
          <p14:tracePt t="35696" x="3884613" y="2071688"/>
          <p14:tracePt t="35702" x="3865563" y="2071688"/>
          <p14:tracePt t="35709" x="3835400" y="2078038"/>
          <p14:tracePt t="35714" x="3816350" y="2097088"/>
          <p14:tracePt t="35715" x="3810000" y="2097088"/>
          <p14:tracePt t="35720" x="3784600" y="2109788"/>
          <p14:tracePt t="35721" x="3778250" y="2116138"/>
          <p14:tracePt t="35727" x="3760788" y="2133600"/>
          <p14:tracePt t="35727" x="3754438" y="2139950"/>
          <p14:tracePt t="35728" x="3748088" y="2139950"/>
          <p14:tracePt t="35732" x="3735388" y="2152650"/>
          <p14:tracePt t="35733" x="3729038" y="2159000"/>
          <p14:tracePt t="35738" x="3703638" y="2178050"/>
          <p14:tracePt t="35740" x="3697288" y="2178050"/>
          <p14:tracePt t="35740" x="3697288" y="2184400"/>
          <p14:tracePt t="35745" x="3678238" y="2197100"/>
          <p14:tracePt t="35746" x="3671888" y="2197100"/>
          <p14:tracePt t="35746" x="3671888" y="2209800"/>
          <p14:tracePt t="35751" x="3654425" y="2227263"/>
          <p14:tracePt t="35757" x="3635375" y="2239963"/>
          <p14:tracePt t="35763" x="3603625" y="2271713"/>
          <p14:tracePt t="35763" x="3603625" y="2278063"/>
          <p14:tracePt t="35764" x="3597275" y="2284413"/>
          <p14:tracePt t="35769" x="3584575" y="2301875"/>
          <p14:tracePt t="35769" x="3578225" y="2301875"/>
          <p14:tracePt t="35775" x="3567113" y="2327275"/>
          <p14:tracePt t="35775" x="3567113" y="2333625"/>
          <p14:tracePt t="35781" x="3548063" y="2359025"/>
          <p14:tracePt t="35787" x="3529013" y="2378075"/>
          <p14:tracePt t="35788" x="3529013" y="2384425"/>
          <p14:tracePt t="35793" x="3516313" y="2408238"/>
          <p14:tracePt t="35799" x="3509963" y="2427288"/>
          <p14:tracePt t="35805" x="3503613" y="2446338"/>
          <p14:tracePt t="35806" x="3503613" y="2452688"/>
          <p14:tracePt t="35811" x="3497263" y="2465388"/>
          <p14:tracePt t="35812" x="3490913" y="2471738"/>
          <p14:tracePt t="35817" x="3490913" y="2482850"/>
          <p14:tracePt t="35823" x="3490913" y="2495550"/>
          <p14:tracePt t="35829" x="3490913" y="2514600"/>
          <p14:tracePt t="35835" x="3490913" y="2527300"/>
          <p14:tracePt t="35836" x="3490913" y="2533650"/>
          <p14:tracePt t="35841" x="3490913" y="2546350"/>
          <p14:tracePt t="35842" x="3490913" y="2552700"/>
          <p14:tracePt t="35847" x="3490913" y="2565400"/>
          <p14:tracePt t="35853" x="3490913" y="2576513"/>
          <p14:tracePt t="35860" x="3497263" y="2601913"/>
          <p14:tracePt t="35866" x="3497263" y="2614613"/>
          <p14:tracePt t="35866" x="3497263" y="2620963"/>
          <p14:tracePt t="35872" x="3503613" y="2627313"/>
          <p14:tracePt t="35873" x="3503613" y="2633663"/>
          <p14:tracePt t="35878" x="3503613" y="2646363"/>
          <p14:tracePt t="35884" x="3509963" y="2663825"/>
          <p14:tracePt t="35890" x="3516313" y="2676525"/>
          <p14:tracePt t="35896" x="3522663" y="2689225"/>
          <p14:tracePt t="35902" x="3529013" y="2695575"/>
          <p14:tracePt t="35908" x="3535363" y="2708275"/>
          <p14:tracePt t="35914" x="3541713" y="2714625"/>
          <p14:tracePt t="35920" x="3548063" y="2720975"/>
          <p14:tracePt t="35927" x="3554413" y="2727325"/>
          <p14:tracePt t="35932" x="3560763" y="2733675"/>
          <p14:tracePt t="35938" x="3567113" y="2740025"/>
          <p14:tracePt t="35944" x="3571875" y="2740025"/>
          <p14:tracePt t="35950" x="3578225" y="2740025"/>
          <p14:tracePt t="35956" x="3584575" y="2740025"/>
          <p14:tracePt t="35963" x="3597275" y="2746375"/>
          <p14:tracePt t="35969" x="3603625" y="2746375"/>
          <p14:tracePt t="35976" x="3609975" y="2746375"/>
          <p14:tracePt t="35981" x="3616325" y="2746375"/>
          <p14:tracePt t="35987" x="3622675" y="2752725"/>
          <p14:tracePt t="35993" x="3635375" y="2752725"/>
          <p14:tracePt t="35999" x="3641725" y="2752725"/>
          <p14:tracePt t="36005" x="3654425" y="2752725"/>
          <p14:tracePt t="36011" x="3660775" y="2752725"/>
          <p14:tracePt t="36017" x="3671888" y="2757488"/>
          <p14:tracePt t="36023" x="3684588" y="2757488"/>
          <p14:tracePt t="36029" x="3690938" y="2757488"/>
          <p14:tracePt t="36030" x="3697288" y="2757488"/>
          <p14:tracePt t="36035" x="3703638" y="2757488"/>
          <p14:tracePt t="36041" x="3709988" y="2757488"/>
          <p14:tracePt t="36048" x="3729038" y="2763838"/>
          <p14:tracePt t="36054" x="3735388" y="2763838"/>
          <p14:tracePt t="36059" x="3741738" y="2763838"/>
          <p14:tracePt t="36066" x="3754438" y="2763838"/>
          <p14:tracePt t="36072" x="3765550" y="2763838"/>
          <p14:tracePt t="36078" x="3771900" y="2763838"/>
          <p14:tracePt t="36084" x="3784600" y="2763838"/>
          <p14:tracePt t="36090" x="3790950" y="2757488"/>
          <p14:tracePt t="36096" x="3803650" y="2757488"/>
          <p14:tracePt t="36102" x="3810000" y="2752725"/>
          <p14:tracePt t="36108" x="3822700" y="2752725"/>
          <p14:tracePt t="36114" x="3835400" y="2752725"/>
          <p14:tracePt t="36120" x="3841750" y="2752725"/>
          <p14:tracePt t="36126" x="3848100" y="2746375"/>
          <p14:tracePt t="36127" x="3854450" y="2746375"/>
          <p14:tracePt t="36134" x="3859213" y="2746375"/>
          <p14:tracePt t="36139" x="3865563" y="2746375"/>
          <p14:tracePt t="36144" x="3871913" y="2740025"/>
          <p14:tracePt t="36150" x="3878263" y="2733675"/>
          <p14:tracePt t="36151" x="3884613" y="2733675"/>
          <p14:tracePt t="36156" x="3890963" y="2733675"/>
          <p14:tracePt t="36163" x="3897313" y="2733675"/>
          <p14:tracePt t="36168" x="3910013" y="2733675"/>
          <p14:tracePt t="36169" x="3910013" y="2727325"/>
          <p14:tracePt t="36175" x="3916363" y="2727325"/>
          <p14:tracePt t="36181" x="3922713" y="2720975"/>
          <p14:tracePt t="36190" x="3929063" y="2720975"/>
          <p14:tracePt t="36193" x="3935413" y="2720975"/>
          <p14:tracePt t="36203" x="3941763" y="2720975"/>
          <p14:tracePt t="36211" x="3941763" y="2714625"/>
          <p14:tracePt t="36219" x="3948113" y="2714625"/>
          <p14:tracePt t="36222" x="3948113" y="2708275"/>
          <p14:tracePt t="36230" x="3952875" y="2708275"/>
          <p14:tracePt t="36236" x="3959225" y="2708275"/>
          <p14:tracePt t="36244" x="3959225" y="2701925"/>
          <p14:tracePt t="36246" x="3965575" y="2701925"/>
          <p14:tracePt t="36260" x="3971925" y="2701925"/>
          <p14:tracePt t="36260" x="3971925" y="2695575"/>
          <p14:tracePt t="36266" x="3978275" y="2695575"/>
          <p14:tracePt t="36273" x="3984625" y="2695575"/>
          <p14:tracePt t="36277" x="3984625" y="2689225"/>
          <p14:tracePt t="36283" x="3990975" y="2689225"/>
          <p14:tracePt t="36287" x="3990975" y="2682875"/>
          <p14:tracePt t="36296" x="3990975" y="2676525"/>
          <p14:tracePt t="36311" x="3997325" y="2676525"/>
          <p14:tracePt t="36658" x="4003675" y="2676525"/>
          <p14:tracePt t="36660" x="4010025" y="2676525"/>
          <p14:tracePt t="36665" x="4016375" y="2670175"/>
          <p14:tracePt t="36671" x="4029075" y="2663825"/>
          <p14:tracePt t="36672" x="4035425" y="2663825"/>
          <p14:tracePt t="36678" x="4048125" y="2652713"/>
          <p14:tracePt t="36683" x="4059238" y="2646363"/>
          <p14:tracePt t="36684" x="4065588" y="2640013"/>
          <p14:tracePt t="36690" x="4071938" y="2633663"/>
          <p14:tracePt t="36690" x="4071938" y="2627313"/>
          <p14:tracePt t="36696" x="4090988" y="2627313"/>
          <p14:tracePt t="36702" x="4103688" y="2614613"/>
          <p14:tracePt t="36702" x="4110038" y="2614613"/>
          <p14:tracePt t="36708" x="4116388" y="2608263"/>
          <p14:tracePt t="36709" x="4116388" y="2601913"/>
          <p14:tracePt t="36709" x="4122738" y="2601913"/>
          <p14:tracePt t="36714" x="4135438" y="2595563"/>
          <p14:tracePt t="36720" x="4146550" y="2589213"/>
          <p14:tracePt t="36726" x="4159250" y="2582863"/>
          <p14:tracePt t="36732" x="4171950" y="2576513"/>
          <p14:tracePt t="36738" x="4178300" y="2571750"/>
          <p14:tracePt t="36739" x="4184650" y="2571750"/>
          <p14:tracePt t="36740" x="4184650" y="2565400"/>
          <p14:tracePt t="36744" x="4191000" y="2565400"/>
          <p14:tracePt t="36745" x="4191000" y="2559050"/>
          <p14:tracePt t="36750" x="4197350" y="2552700"/>
          <p14:tracePt t="36756" x="4203700" y="2552700"/>
          <p14:tracePt t="36757" x="4203700" y="2546350"/>
          <p14:tracePt t="36762" x="4216400" y="2546350"/>
          <p14:tracePt t="36768" x="4216400" y="2540000"/>
          <p14:tracePt t="36774" x="4222750" y="2540000"/>
          <p14:tracePt t="36780" x="4222750" y="2533650"/>
          <p14:tracePt t="36787" x="4222750" y="2527300"/>
          <p14:tracePt t="38474" x="4216400" y="2527300"/>
          <p14:tracePt t="38481" x="4210050" y="2527300"/>
          <p14:tracePt t="38490" x="4210050" y="2533650"/>
          <p14:tracePt t="38495" x="4203700" y="2533650"/>
          <p14:tracePt t="40896" x="4203700" y="2540000"/>
          <p14:tracePt t="40898" x="4197350" y="2552700"/>
          <p14:tracePt t="40900" x="4197350" y="2559050"/>
          <p14:tracePt t="40905" x="4184650" y="2601913"/>
          <p14:tracePt t="40906" x="4184650" y="2614613"/>
          <p14:tracePt t="40907" x="4184650" y="2620963"/>
          <p14:tracePt t="40912" x="4171950" y="2663825"/>
          <p14:tracePt t="40913" x="4171950" y="2676525"/>
          <p14:tracePt t="40918" x="4165600" y="2727325"/>
          <p14:tracePt t="40918" x="4165600" y="2740025"/>
          <p14:tracePt t="40924" x="4152900" y="2840038"/>
          <p14:tracePt t="40925" x="4152900" y="2857500"/>
          <p14:tracePt t="40926" x="4146550" y="2870200"/>
          <p14:tracePt t="40927" x="4146550" y="2889250"/>
          <p14:tracePt t="40930" x="4146550" y="2927350"/>
          <p14:tracePt t="40930" x="4141788" y="2938463"/>
          <p14:tracePt t="40942" x="4129088" y="3125788"/>
          <p14:tracePt t="40943" x="4129088" y="3138488"/>
          <p14:tracePt t="40948" x="4110038" y="3263900"/>
          <p14:tracePt t="40949" x="4110038" y="3282950"/>
          <p14:tracePt t="40954" x="4110038" y="3363913"/>
          <p14:tracePt t="40955" x="4103688" y="3376613"/>
          <p14:tracePt t="40960" x="4090988" y="3451225"/>
          <p14:tracePt t="40961" x="4090988" y="3463925"/>
          <p14:tracePt t="40962" x="4090988" y="3475038"/>
          <p14:tracePt t="40966" x="4084638" y="3551238"/>
          <p14:tracePt t="40967" x="4084638" y="3563938"/>
          <p14:tracePt t="40968" x="4084638" y="3581400"/>
          <p14:tracePt t="40972" x="4071938" y="3619500"/>
          <p14:tracePt t="40973" x="4071938" y="3644900"/>
          <p14:tracePt t="40974" x="4071938" y="3656013"/>
          <p14:tracePt t="40975" x="4071938" y="3662363"/>
          <p14:tracePt t="40978" x="4065588" y="3700463"/>
          <p14:tracePt t="40979" x="4065588" y="3706813"/>
          <p14:tracePt t="40984" x="4059238" y="3762375"/>
          <p14:tracePt t="40985" x="4059238" y="3775075"/>
          <p14:tracePt t="40986" x="4059238" y="3787775"/>
          <p14:tracePt t="40991" x="4052888" y="3825875"/>
          <p14:tracePt t="40991" x="4052888" y="3836988"/>
          <p14:tracePt t="40996" x="4048125" y="3881438"/>
          <p14:tracePt t="40997" x="4048125" y="3900488"/>
          <p14:tracePt t="40998" x="4048125" y="3906838"/>
          <p14:tracePt t="41003" x="4041775" y="3943350"/>
          <p14:tracePt t="41003" x="4041775" y="3949700"/>
          <p14:tracePt t="41004" x="4041775" y="3956050"/>
          <p14:tracePt t="41009" x="4035425" y="3994150"/>
          <p14:tracePt t="41009" x="4035425" y="4006850"/>
          <p14:tracePt t="41014" x="4029075" y="4056063"/>
          <p14:tracePt t="41015" x="4029075" y="4068763"/>
          <p14:tracePt t="41016" x="4029075" y="4081463"/>
          <p14:tracePt t="41021" x="4022725" y="4117975"/>
          <p14:tracePt t="41022" x="4022725" y="4130675"/>
          <p14:tracePt t="41027" x="4016375" y="4168775"/>
          <p14:tracePt t="41028" x="4016375" y="4175125"/>
          <p14:tracePt t="41033" x="4010025" y="4211638"/>
          <p14:tracePt t="41033" x="4010025" y="4217988"/>
          <p14:tracePt t="41039" x="4010025" y="4262438"/>
          <p14:tracePt t="41045" x="4003675" y="4311650"/>
          <p14:tracePt t="41046" x="4003675" y="4318000"/>
          <p14:tracePt t="41047" x="4003675" y="4330700"/>
          <p14:tracePt t="41051" x="4003675" y="4343400"/>
          <p14:tracePt t="41052" x="4003675" y="4362450"/>
          <p14:tracePt t="41057" x="3997325" y="4386263"/>
          <p14:tracePt t="41058" x="3997325" y="4398963"/>
          <p14:tracePt t="41063" x="3997325" y="4437063"/>
          <p14:tracePt t="41064" x="3997325" y="4443413"/>
          <p14:tracePt t="41069" x="3997325" y="4467225"/>
          <p14:tracePt t="41070" x="3997325" y="4479925"/>
          <p14:tracePt t="41075" x="3997325" y="4505325"/>
          <p14:tracePt t="41076" x="3990975" y="4505325"/>
          <p14:tracePt t="41077" x="3990975" y="4518025"/>
          <p14:tracePt t="41081" x="3990975" y="4530725"/>
          <p14:tracePt t="41082" x="3990975" y="4537075"/>
          <p14:tracePt t="41087" x="3990975" y="4556125"/>
          <p14:tracePt t="41088" x="3990975" y="4560888"/>
          <p14:tracePt t="41093" x="3990975" y="4579938"/>
          <p14:tracePt t="41094" x="3990975" y="4592638"/>
          <p14:tracePt t="41099" x="3990975" y="4611688"/>
          <p14:tracePt t="41106" x="3990975" y="4630738"/>
          <p14:tracePt t="41106" x="3990975" y="4643438"/>
          <p14:tracePt t="41112" x="3990975" y="4660900"/>
          <p14:tracePt t="41118" x="3990975" y="4679950"/>
          <p14:tracePt t="41118" x="3990975" y="4686300"/>
          <p14:tracePt t="41124" x="3990975" y="4699000"/>
          <p14:tracePt t="41124" x="3990975" y="4718050"/>
          <p14:tracePt t="41130" x="3990975" y="4730750"/>
          <p14:tracePt t="41130" x="3990975" y="4737100"/>
          <p14:tracePt t="41136" x="3990975" y="4760913"/>
          <p14:tracePt t="41142" x="3990975" y="4786313"/>
          <p14:tracePt t="41148" x="3990975" y="4805363"/>
          <p14:tracePt t="41149" x="3990975" y="4811713"/>
          <p14:tracePt t="41154" x="3990975" y="4829175"/>
          <p14:tracePt t="41160" x="3990975" y="4854575"/>
          <p14:tracePt t="41166" x="3990975" y="4867275"/>
          <p14:tracePt t="41167" x="3990975" y="4879975"/>
          <p14:tracePt t="41173" x="3990975" y="4892675"/>
          <p14:tracePt t="41179" x="3990975" y="4911725"/>
          <p14:tracePt t="41184" x="3990975" y="4929188"/>
          <p14:tracePt t="41191" x="3990975" y="4948238"/>
          <p14:tracePt t="41197" x="3990975" y="4967288"/>
          <p14:tracePt t="41203" x="3990975" y="4986338"/>
          <p14:tracePt t="41209" x="3997325" y="5005388"/>
          <p14:tracePt t="41210" x="3997325" y="5016500"/>
          <p14:tracePt t="41215" x="4003675" y="5035550"/>
          <p14:tracePt t="41221" x="4003675" y="5054600"/>
          <p14:tracePt t="41221" x="4003675" y="5060950"/>
          <p14:tracePt t="41227" x="4003675" y="5073650"/>
          <p14:tracePt t="41227" x="4003675" y="5080000"/>
          <p14:tracePt t="41233" x="4010025" y="5099050"/>
          <p14:tracePt t="41239" x="4010025" y="5116513"/>
          <p14:tracePt t="41240" x="4016375" y="5129213"/>
          <p14:tracePt t="41245" x="4016375" y="5148263"/>
          <p14:tracePt t="41252" x="4022725" y="5167313"/>
          <p14:tracePt t="41253" x="4022725" y="5173663"/>
          <p14:tracePt t="41257" x="4029075" y="5186363"/>
          <p14:tracePt t="41269" x="4035425" y="5229225"/>
          <p14:tracePt t="41275" x="4035425" y="5241925"/>
          <p14:tracePt t="41276" x="4041775" y="5241925"/>
          <p14:tracePt t="41281" x="4041775" y="5254625"/>
          <p14:tracePt t="41282" x="4041775" y="5260975"/>
          <p14:tracePt t="41287" x="4041775" y="5267325"/>
          <p14:tracePt t="41293" x="4041775" y="5273675"/>
          <p14:tracePt t="41294" x="4048125" y="5278438"/>
          <p14:tracePt t="41300" x="4048125" y="5284788"/>
          <p14:tracePt t="41305" x="4048125" y="5297488"/>
          <p14:tracePt t="41306" x="4052888" y="5297488"/>
          <p14:tracePt t="41311" x="4052888" y="5310188"/>
          <p14:tracePt t="41317" x="4059238" y="5329238"/>
          <p14:tracePt t="41324" x="4059238" y="5341938"/>
          <p14:tracePt t="41324" x="4065588" y="5348288"/>
          <p14:tracePt t="41325" x="4065588" y="5354638"/>
          <p14:tracePt t="41330" x="4065588" y="5360988"/>
          <p14:tracePt t="41330" x="4065588" y="5367338"/>
          <p14:tracePt t="41336" x="4071938" y="5378450"/>
          <p14:tracePt t="41342" x="4078288" y="5397500"/>
          <p14:tracePt t="41348" x="4078288" y="5410200"/>
          <p14:tracePt t="41354" x="4084638" y="5422900"/>
          <p14:tracePt t="41360" x="4090988" y="5435600"/>
          <p14:tracePt t="41366" x="4090988" y="5441950"/>
          <p14:tracePt t="41373" x="4090988" y="5448300"/>
          <p14:tracePt t="41374" x="4090988" y="5454650"/>
          <p14:tracePt t="41379" x="4090988" y="5459413"/>
          <p14:tracePt t="41390" x="4103688" y="5459413"/>
          <p14:tracePt t="41397" x="4103688" y="5465763"/>
          <p14:tracePt t="41402" x="4103688" y="5472113"/>
          <p14:tracePt t="41408" x="4103688" y="5478463"/>
          <p14:tracePt t="41415" x="4103688" y="5484813"/>
          <p14:tracePt t="41421" x="4103688" y="5491163"/>
          <p14:tracePt t="41427" x="4110038" y="5497513"/>
          <p14:tracePt t="41428" x="4110038" y="5503863"/>
          <p14:tracePt t="41433" x="4110038" y="5510213"/>
          <p14:tracePt t="41439" x="4116388" y="5516563"/>
          <p14:tracePt t="41439" x="4116388" y="5522913"/>
          <p14:tracePt t="41445" x="4122738" y="5535613"/>
          <p14:tracePt t="41451" x="4129088" y="5541963"/>
          <p14:tracePt t="41452" x="4129088" y="5548313"/>
          <p14:tracePt t="41452" x="4129088" y="5553075"/>
          <p14:tracePt t="41457" x="4135438" y="5559425"/>
          <p14:tracePt t="41463" x="4135438" y="5572125"/>
          <p14:tracePt t="41469" x="4135438" y="5578475"/>
          <p14:tracePt t="41475" x="4141788" y="5584825"/>
          <p14:tracePt t="41481" x="4141788" y="5591175"/>
          <p14:tracePt t="41487" x="4146550" y="5591175"/>
          <p14:tracePt t="41493" x="4146550" y="5597525"/>
          <p14:tracePt t="41500" x="4146550" y="5603875"/>
          <p14:tracePt t="41879" x="4152900" y="5603875"/>
          <p14:tracePt t="41887" x="4159250" y="5603875"/>
          <p14:tracePt t="41893" x="4165600" y="5603875"/>
          <p14:tracePt t="41898" x="4171950" y="5603875"/>
          <p14:tracePt t="41900" x="4178300" y="5603875"/>
          <p14:tracePt t="41906" x="4184650" y="5610225"/>
          <p14:tracePt t="41911" x="4191000" y="5610225"/>
          <p14:tracePt t="41912" x="4197350" y="5610225"/>
          <p14:tracePt t="41917" x="4203700" y="5610225"/>
          <p14:tracePt t="41918" x="4210050" y="5610225"/>
          <p14:tracePt t="41923" x="4216400" y="5616575"/>
          <p14:tracePt t="41929" x="4229100" y="5616575"/>
          <p14:tracePt t="41935" x="4240213" y="5616575"/>
          <p14:tracePt t="41942" x="4246563" y="5622925"/>
          <p14:tracePt t="41948" x="4252913" y="5622925"/>
          <p14:tracePt t="41954" x="4259263" y="5622925"/>
          <p14:tracePt t="41960" x="4265613" y="5629275"/>
          <p14:tracePt t="41966" x="4271963" y="5629275"/>
          <p14:tracePt t="41973" x="4278313" y="5629275"/>
          <p14:tracePt t="41979" x="4284663" y="5629275"/>
          <p14:tracePt t="41984" x="4284663" y="5635625"/>
          <p14:tracePt t="41990" x="4291013" y="5635625"/>
          <p14:tracePt t="42018" x="4297363" y="5635625"/>
          <p14:tracePt t="42034" x="4303713" y="5635625"/>
          <p14:tracePt t="42046" x="4310063" y="5635625"/>
          <p14:tracePt t="42099" x="4310063" y="5640388"/>
          <p14:tracePt t="42103" x="4316413" y="5640388"/>
          <p14:tracePt t="42113" x="4322763" y="5640388"/>
          <p14:tracePt t="42121" x="4322763" y="5646738"/>
          <p14:tracePt t="42123" x="4329113" y="5646738"/>
          <p14:tracePt t="42127" x="4333875" y="5646738"/>
          <p14:tracePt t="42142" x="4340225" y="5646738"/>
          <p14:tracePt t="42143" x="4340225" y="5653088"/>
          <p14:tracePt t="42152" x="4340225" y="5659438"/>
          <p14:tracePt t="42160" x="4346575" y="5659438"/>
          <p14:tracePt t="42164" x="4346575" y="5665788"/>
          <p14:tracePt t="42176" x="4346575" y="5672138"/>
          <p14:tracePt t="42187" x="4346575" y="5678488"/>
          <p14:tracePt t="42197" x="4346575" y="5684838"/>
          <p14:tracePt t="42199" x="4352925" y="5684838"/>
          <p14:tracePt t="42280" x="4346575" y="5684838"/>
          <p14:tracePt t="42282" x="4346575" y="5678488"/>
          <p14:tracePt t="42287" x="4333875" y="5665788"/>
          <p14:tracePt t="42293" x="4322763" y="5635625"/>
          <p14:tracePt t="42299" x="4310063" y="5603875"/>
          <p14:tracePt t="42300" x="4310063" y="5597525"/>
          <p14:tracePt t="42305" x="4303713" y="5565775"/>
          <p14:tracePt t="42306" x="4297363" y="5559425"/>
          <p14:tracePt t="42311" x="4291013" y="5522913"/>
          <p14:tracePt t="42312" x="4291013" y="5516563"/>
          <p14:tracePt t="42317" x="4278313" y="5478463"/>
          <p14:tracePt t="42318" x="4278313" y="5472113"/>
          <p14:tracePt t="42319" x="4278313" y="5465763"/>
          <p14:tracePt t="42323" x="4271963" y="5435600"/>
          <p14:tracePt t="42329" x="4265613" y="5384800"/>
          <p14:tracePt t="42330" x="4265613" y="5378450"/>
          <p14:tracePt t="42335" x="4259263" y="5335588"/>
          <p14:tracePt t="42336" x="4259263" y="5329238"/>
          <p14:tracePt t="42337" x="4259263" y="5316538"/>
          <p14:tracePt t="42341" x="4252913" y="5278438"/>
          <p14:tracePt t="42342" x="4252913" y="5273675"/>
          <p14:tracePt t="42343" x="4252913" y="5260975"/>
          <p14:tracePt t="42347" x="4252913" y="5229225"/>
          <p14:tracePt t="42349" x="4252913" y="5216525"/>
          <p14:tracePt t="42349" x="4252913" y="5203825"/>
          <p14:tracePt t="42353" x="4246563" y="5180013"/>
          <p14:tracePt t="42354" x="4246563" y="5160963"/>
          <p14:tracePt t="42360" x="4246563" y="5122863"/>
          <p14:tracePt t="42360" x="4246563" y="5116513"/>
          <p14:tracePt t="42365" x="4240213" y="5060950"/>
          <p14:tracePt t="42372" x="4235450" y="5005388"/>
          <p14:tracePt t="42372" x="4235450" y="4999038"/>
          <p14:tracePt t="42373" x="4235450" y="4986338"/>
          <p14:tracePt t="42378" x="4235450" y="4954588"/>
          <p14:tracePt t="42378" x="4235450" y="4948238"/>
          <p14:tracePt t="42379" x="4235450" y="4941888"/>
          <p14:tracePt t="42384" x="4235450" y="4911725"/>
          <p14:tracePt t="42384" x="4235450" y="4892675"/>
          <p14:tracePt t="42390" x="4235450" y="4854575"/>
          <p14:tracePt t="42390" x="4235450" y="4841875"/>
          <p14:tracePt t="42396" x="4235450" y="4786313"/>
          <p14:tracePt t="42402" x="4235450" y="4718050"/>
          <p14:tracePt t="42408" x="4235450" y="4660900"/>
          <p14:tracePt t="42409" x="4235450" y="4643438"/>
          <p14:tracePt t="42414" x="4240213" y="4573588"/>
          <p14:tracePt t="42415" x="4240213" y="4567238"/>
          <p14:tracePt t="42420" x="4246563" y="4498975"/>
          <p14:tracePt t="42421" x="4246563" y="4492625"/>
          <p14:tracePt t="42427" x="4252913" y="4418013"/>
          <p14:tracePt t="42428" x="4252913" y="4405313"/>
          <p14:tracePt t="42432" x="4252913" y="4375150"/>
          <p14:tracePt t="42433" x="4259263" y="4362450"/>
          <p14:tracePt t="42438" x="4265613" y="4298950"/>
          <p14:tracePt t="42439" x="4265613" y="4292600"/>
          <p14:tracePt t="42444" x="4271963" y="4243388"/>
          <p14:tracePt t="42445" x="4271963" y="4237038"/>
          <p14:tracePt t="42446" x="4271963" y="4230688"/>
          <p14:tracePt t="42450" x="4284663" y="4205288"/>
          <p14:tracePt t="42451" x="4284663" y="4198938"/>
          <p14:tracePt t="42457" x="4284663" y="4168775"/>
          <p14:tracePt t="42457" x="4291013" y="4168775"/>
          <p14:tracePt t="42458" x="4291013" y="4162425"/>
          <p14:tracePt t="42459" x="4291013" y="4149725"/>
          <p14:tracePt t="42462" x="4297363" y="4137025"/>
          <p14:tracePt t="42463" x="4303713" y="4117975"/>
          <p14:tracePt t="42469" x="4310063" y="4100513"/>
          <p14:tracePt t="42469" x="4316413" y="4094163"/>
          <p14:tracePt t="42475" x="4316413" y="4075113"/>
          <p14:tracePt t="42475" x="4322763" y="4068763"/>
          <p14:tracePt t="42481" x="4329113" y="4056063"/>
          <p14:tracePt t="42481" x="4329113" y="4049713"/>
          <p14:tracePt t="42487" x="4340225" y="4037013"/>
          <p14:tracePt t="42487" x="4340225" y="4030663"/>
          <p14:tracePt t="42493" x="4352925" y="4017963"/>
          <p14:tracePt t="42499" x="4359275" y="4006850"/>
          <p14:tracePt t="42505" x="4365625" y="3987800"/>
          <p14:tracePt t="42506" x="4371975" y="3987800"/>
          <p14:tracePt t="42511" x="4384675" y="3975100"/>
          <p14:tracePt t="42517" x="4391025" y="3962400"/>
          <p14:tracePt t="42518" x="4397375" y="3956050"/>
          <p14:tracePt t="42523" x="4403725" y="3949700"/>
          <p14:tracePt t="42529" x="4416425" y="3937000"/>
          <p14:tracePt t="42535" x="4429125" y="3925888"/>
          <p14:tracePt t="42541" x="4440238" y="3919538"/>
          <p14:tracePt t="42542" x="4440238" y="3913188"/>
          <p14:tracePt t="42547" x="4452938" y="3913188"/>
          <p14:tracePt t="42554" x="4459288" y="3906838"/>
          <p14:tracePt t="42559" x="4465638" y="3900488"/>
          <p14:tracePt t="42566" x="4478338" y="3900488"/>
          <p14:tracePt t="42572" x="4491038" y="3900488"/>
          <p14:tracePt t="42580" x="4497388" y="3900488"/>
          <p14:tracePt t="42585" x="4503738" y="3900488"/>
          <p14:tracePt t="42601" x="4510088" y="3900488"/>
          <p14:tracePt t="42651" x="4516438" y="3900488"/>
          <p14:tracePt t="42670" x="4522788" y="3900488"/>
          <p14:tracePt t="42683" x="4522788" y="3906838"/>
          <p14:tracePt t="42691" x="4522788" y="3913188"/>
          <p14:tracePt t="42696" x="4527550" y="3919538"/>
          <p14:tracePt t="42699" x="4527550" y="3925888"/>
          <p14:tracePt t="42705" x="4527550" y="3930650"/>
          <p14:tracePt t="42711" x="4527550" y="3937000"/>
          <p14:tracePt t="42717" x="4527550" y="3956050"/>
          <p14:tracePt t="42723" x="4527550" y="3962400"/>
          <p14:tracePt t="42724" x="4527550" y="3968750"/>
          <p14:tracePt t="42729" x="4527550" y="3981450"/>
          <p14:tracePt t="42735" x="4522788" y="3994150"/>
          <p14:tracePt t="42736" x="4522788" y="4000500"/>
          <p14:tracePt t="42741" x="4522788" y="4013200"/>
          <p14:tracePt t="42747" x="4510088" y="4037013"/>
          <p14:tracePt t="42753" x="4503738" y="4062413"/>
          <p14:tracePt t="42759" x="4491038" y="4081463"/>
          <p14:tracePt t="42760" x="4491038" y="4087813"/>
          <p14:tracePt t="42761" x="4491038" y="4094163"/>
          <p14:tracePt t="42765" x="4478338" y="4111625"/>
          <p14:tracePt t="42771" x="4471988" y="4137025"/>
          <p14:tracePt t="42772" x="4465638" y="4143375"/>
          <p14:tracePt t="42777" x="4459288" y="4156075"/>
          <p14:tracePt t="42778" x="4459288" y="4162425"/>
          <p14:tracePt t="42784" x="4452938" y="4181475"/>
          <p14:tracePt t="42784" x="4446588" y="4187825"/>
          <p14:tracePt t="42790" x="4446588" y="4198938"/>
          <p14:tracePt t="42791" x="4446588" y="4205288"/>
          <p14:tracePt t="42796" x="4433888" y="4217988"/>
          <p14:tracePt t="42796" x="4433888" y="4224338"/>
          <p14:tracePt t="42802" x="4433888" y="4237038"/>
          <p14:tracePt t="42803" x="4433888" y="4243388"/>
          <p14:tracePt t="42808" x="4422775" y="4249738"/>
          <p14:tracePt t="42814" x="4422775" y="4268788"/>
          <p14:tracePt t="42815" x="4416425" y="4275138"/>
          <p14:tracePt t="42820" x="4416425" y="4292600"/>
          <p14:tracePt t="42821" x="4410075" y="4292600"/>
          <p14:tracePt t="42826" x="4410075" y="4305300"/>
          <p14:tracePt t="42832" x="4397375" y="4324350"/>
          <p14:tracePt t="42838" x="4397375" y="4343400"/>
          <p14:tracePt t="42844" x="4391025" y="4356100"/>
          <p14:tracePt t="42850" x="4384675" y="4375150"/>
          <p14:tracePt t="42856" x="4384675" y="4392613"/>
          <p14:tracePt t="42862" x="4378325" y="4405313"/>
          <p14:tracePt t="42868" x="4371975" y="4418013"/>
          <p14:tracePt t="42869" x="4371975" y="4424363"/>
          <p14:tracePt t="42874" x="4365625" y="4430713"/>
          <p14:tracePt t="42875" x="4365625" y="4437063"/>
          <p14:tracePt t="42880" x="4359275" y="4449763"/>
          <p14:tracePt t="42886" x="4359275" y="4467225"/>
          <p14:tracePt t="42893" x="4352925" y="4479925"/>
          <p14:tracePt t="42899" x="4352925" y="4492625"/>
          <p14:tracePt t="42905" x="4346575" y="4505325"/>
          <p14:tracePt t="42911" x="4340225" y="4524375"/>
          <p14:tracePt t="42917" x="4340225" y="4543425"/>
          <p14:tracePt t="42923" x="4340225" y="4556125"/>
          <p14:tracePt t="42923" x="4333875" y="4556125"/>
          <p14:tracePt t="42929" x="4333875" y="4573588"/>
          <p14:tracePt t="42935" x="4333875" y="4592638"/>
          <p14:tracePt t="42936" x="4333875" y="4598988"/>
          <p14:tracePt t="42941" x="4333875" y="4611688"/>
          <p14:tracePt t="42947" x="4329113" y="4630738"/>
          <p14:tracePt t="42953" x="4329113" y="4648200"/>
          <p14:tracePt t="42959" x="4329113" y="4660900"/>
          <p14:tracePt t="42965" x="4322763" y="4679950"/>
          <p14:tracePt t="42972" x="4322763" y="4699000"/>
          <p14:tracePt t="42977" x="4322763" y="4711700"/>
          <p14:tracePt t="42990" x="4322763" y="4748213"/>
          <p14:tracePt t="42995" x="4322763" y="4760913"/>
          <p14:tracePt t="43001" x="4322763" y="4779963"/>
          <p14:tracePt t="43008" x="4322763" y="4792663"/>
          <p14:tracePt t="43008" x="4322763" y="4799013"/>
          <p14:tracePt t="43014" x="4322763" y="4805363"/>
          <p14:tracePt t="43020" x="4322763" y="4811713"/>
          <p14:tracePt t="43026" x="4322763" y="4818063"/>
          <p14:tracePt t="43032" x="4322763" y="4824413"/>
          <p14:tracePt t="43038" x="4322763" y="4829175"/>
          <p14:tracePt t="43069" x="4322763" y="4835525"/>
          <p14:tracePt t="43363" x="4316413" y="4835525"/>
          <p14:tracePt t="43380" x="4310063" y="4835525"/>
          <p14:tracePt t="43393" x="4303713" y="4835525"/>
          <p14:tracePt t="43400" x="4297363" y="4835525"/>
          <p14:tracePt t="43417" x="4291013" y="4835525"/>
          <p14:tracePt t="43436" x="4284663" y="4835525"/>
          <p14:tracePt t="43453" x="4278313" y="4835525"/>
          <p14:tracePt t="43467" x="4271963" y="4835525"/>
          <p14:tracePt t="43474" x="4265613" y="4835525"/>
          <p14:tracePt t="43483" x="4259263" y="4835525"/>
          <p14:tracePt t="43484" x="4259263" y="4829175"/>
          <p14:tracePt t="43489" x="4252913" y="4829175"/>
          <p14:tracePt t="43493" x="4246563" y="4829175"/>
          <p14:tracePt t="43499" x="4235450" y="4824413"/>
          <p14:tracePt t="43504" x="4229100" y="4818063"/>
          <p14:tracePt t="43505" x="4222750" y="4818063"/>
          <p14:tracePt t="43511" x="4203700" y="4811713"/>
          <p14:tracePt t="43511" x="4197350" y="4811713"/>
          <p14:tracePt t="43517" x="4184650" y="4805363"/>
          <p14:tracePt t="43518" x="4178300" y="4805363"/>
          <p14:tracePt t="43522" x="4165600" y="4805363"/>
          <p14:tracePt t="43523" x="4159250" y="4805363"/>
          <p14:tracePt t="43529" x="4152900" y="4792663"/>
          <p14:tracePt t="43535" x="4135438" y="4792663"/>
          <p14:tracePt t="43541" x="4122738" y="4792663"/>
          <p14:tracePt t="43547" x="4116388" y="4786313"/>
          <p14:tracePt t="43548" x="4110038" y="4786313"/>
          <p14:tracePt t="43557" x="4103688" y="4786313"/>
          <p14:tracePt t="43562" x="4103688" y="4779963"/>
          <p14:tracePt t="49259" x="4097338" y="4779963"/>
          <p14:tracePt t="49264" x="4097338" y="4786313"/>
          <p14:tracePt t="49270" x="4090988" y="4786313"/>
          <p14:tracePt t="49286" x="4090988" y="4792663"/>
          <p14:tracePt t="49290" x="4090988" y="4799013"/>
          <p14:tracePt t="49296" x="4084638" y="4799013"/>
          <p14:tracePt t="49300" x="4084638" y="4805363"/>
          <p14:tracePt t="49310" x="4084638" y="4811713"/>
          <p14:tracePt t="49311" x="4078288" y="4811713"/>
          <p14:tracePt t="49318" x="4078288" y="4818063"/>
          <p14:tracePt t="49326" x="4078288" y="4824413"/>
          <p14:tracePt t="49330" x="4071938" y="4824413"/>
          <p14:tracePt t="49334" x="4071938" y="4829175"/>
          <p14:tracePt t="49338" x="4065588" y="4829175"/>
          <p14:tracePt t="49344" x="4059238" y="4829175"/>
          <p14:tracePt t="49350" x="4059238" y="4841875"/>
          <p14:tracePt t="49351" x="4052888" y="4841875"/>
          <p14:tracePt t="49356" x="4048125" y="4848225"/>
          <p14:tracePt t="49362" x="4041775" y="4860925"/>
          <p14:tracePt t="49368" x="4035425" y="4873625"/>
          <p14:tracePt t="49375" x="4029075" y="4879975"/>
          <p14:tracePt t="49380" x="4016375" y="4886325"/>
          <p14:tracePt t="49386" x="4010025" y="4899025"/>
          <p14:tracePt t="49394" x="4010025" y="4905375"/>
          <p14:tracePt t="49399" x="4003675" y="4905375"/>
          <p14:tracePt t="49405" x="3997325" y="4905375"/>
          <p14:tracePt t="49411" x="3997325" y="4911725"/>
          <p14:tracePt t="49417" x="3990975" y="4918075"/>
          <p14:tracePt t="49423" x="3984625" y="4918075"/>
          <p14:tracePt t="49423" x="3984625" y="4922838"/>
          <p14:tracePt t="49429" x="3984625" y="4929188"/>
          <p14:tracePt t="49435" x="3978275" y="4935538"/>
          <p14:tracePt t="49441" x="3971925" y="4941888"/>
          <p14:tracePt t="49447" x="3971925" y="4948238"/>
          <p14:tracePt t="49453" x="3965575" y="4954588"/>
          <p14:tracePt t="49459" x="3959225" y="4960938"/>
          <p14:tracePt t="49465" x="3952875" y="4967288"/>
          <p14:tracePt t="49466" x="3952875" y="4973638"/>
          <p14:tracePt t="49471" x="3952875" y="4979988"/>
          <p14:tracePt t="49472" x="3952875" y="4986338"/>
          <p14:tracePt t="49473" x="3948113" y="4986338"/>
          <p14:tracePt t="49478" x="3948113" y="4992688"/>
          <p14:tracePt t="49483" x="3941763" y="5005388"/>
          <p14:tracePt t="49484" x="3935413" y="5005388"/>
          <p14:tracePt t="49490" x="3935413" y="5016500"/>
          <p14:tracePt t="49496" x="3929063" y="5029200"/>
          <p14:tracePt t="49502" x="3922713" y="5041900"/>
          <p14:tracePt t="49503" x="3922713" y="5048250"/>
          <p14:tracePt t="49508" x="3916363" y="5054600"/>
          <p14:tracePt t="49508" x="3916363" y="5060950"/>
          <p14:tracePt t="49520" x="3916363" y="5080000"/>
          <p14:tracePt t="49526" x="3916363" y="5086350"/>
          <p14:tracePt t="49532" x="3916363" y="5099050"/>
          <p14:tracePt t="49538" x="3916363" y="5110163"/>
          <p14:tracePt t="49544" x="3916363" y="5116513"/>
          <p14:tracePt t="49550" x="3916363" y="5129213"/>
          <p14:tracePt t="49556" x="3922713" y="5141913"/>
          <p14:tracePt t="49562" x="3929063" y="5154613"/>
          <p14:tracePt t="49568" x="3941763" y="5173663"/>
          <p14:tracePt t="49574" x="3948113" y="5186363"/>
          <p14:tracePt t="49580" x="3952875" y="5210175"/>
          <p14:tracePt t="49581" x="3952875" y="5216525"/>
          <p14:tracePt t="49586" x="3965575" y="5235575"/>
          <p14:tracePt t="49587" x="3971925" y="5241925"/>
          <p14:tracePt t="49592" x="3971925" y="5260975"/>
          <p14:tracePt t="49593" x="3984625" y="5267325"/>
          <p14:tracePt t="49599" x="3997325" y="5310188"/>
          <p14:tracePt t="49600" x="4003675" y="5316538"/>
          <p14:tracePt t="49605" x="4016375" y="5348288"/>
          <p14:tracePt t="49610" x="4035425" y="5384800"/>
          <p14:tracePt t="49611" x="4035425" y="5391150"/>
          <p14:tracePt t="49612" x="4035425" y="5397500"/>
          <p14:tracePt t="49616" x="4048125" y="5422900"/>
          <p14:tracePt t="49617" x="4052888" y="5429250"/>
          <p14:tracePt t="49618" x="4052888" y="5441950"/>
          <p14:tracePt t="49622" x="4065588" y="5465763"/>
          <p14:tracePt t="49623" x="4071938" y="5472113"/>
          <p14:tracePt t="49629" x="4084638" y="5503863"/>
          <p14:tracePt t="49630" x="4090988" y="5510213"/>
          <p14:tracePt t="49630" x="4090988" y="5516563"/>
          <p14:tracePt t="49635" x="4110038" y="5548313"/>
          <p14:tracePt t="49636" x="4110038" y="5553075"/>
          <p14:tracePt t="49641" x="4122738" y="5578475"/>
          <p14:tracePt t="49647" x="4152900" y="5622925"/>
          <p14:tracePt t="49648" x="4152900" y="5629275"/>
          <p14:tracePt t="49653" x="4171950" y="5653088"/>
          <p14:tracePt t="49659" x="4191000" y="5691188"/>
          <p14:tracePt t="49660" x="4197350" y="5703888"/>
          <p14:tracePt t="49665" x="4216400" y="5729288"/>
          <p14:tracePt t="49666" x="4222750" y="5740400"/>
          <p14:tracePt t="49671" x="4246563" y="5772150"/>
          <p14:tracePt t="49672" x="4246563" y="5778500"/>
          <p14:tracePt t="49677" x="4271963" y="5821363"/>
          <p14:tracePt t="49683" x="4303713" y="5859463"/>
          <p14:tracePt t="49684" x="4303713" y="5865813"/>
          <p14:tracePt t="49689" x="4322763" y="5884863"/>
          <p14:tracePt t="49690" x="4322763" y="5891213"/>
          <p14:tracePt t="49695" x="4346575" y="5921375"/>
          <p14:tracePt t="49696" x="4346575" y="5927725"/>
          <p14:tracePt t="49702" x="4371975" y="5953125"/>
          <p14:tracePt t="49703" x="4371975" y="5965825"/>
          <p14:tracePt t="49707" x="4384675" y="5972175"/>
          <p14:tracePt t="49708" x="4391025" y="5978525"/>
          <p14:tracePt t="49709" x="4403725" y="5997575"/>
          <p14:tracePt t="49713" x="4416425" y="6015038"/>
          <p14:tracePt t="49714" x="4422775" y="6015038"/>
          <p14:tracePt t="49719" x="4433888" y="6034088"/>
          <p14:tracePt t="49720" x="4440238" y="6034088"/>
          <p14:tracePt t="49721" x="4440238" y="6046788"/>
          <p14:tracePt t="49726" x="4459288" y="6065838"/>
          <p14:tracePt t="49731" x="4478338" y="6084888"/>
          <p14:tracePt t="49732" x="4478338" y="6091238"/>
          <p14:tracePt t="49733" x="4484688" y="6091238"/>
          <p14:tracePt t="49738" x="4497388" y="6108700"/>
          <p14:tracePt t="49738" x="4503738" y="6108700"/>
          <p14:tracePt t="49744" x="4522788" y="6140450"/>
          <p14:tracePt t="49745" x="4527550" y="6140450"/>
          <p14:tracePt t="49750" x="4546600" y="6159500"/>
          <p14:tracePt t="49756" x="4572000" y="6189663"/>
          <p14:tracePt t="49757" x="4578350" y="6196013"/>
          <p14:tracePt t="49762" x="4591050" y="6215063"/>
          <p14:tracePt t="49763" x="4597400" y="6215063"/>
          <p14:tracePt t="49763" x="4597400" y="6221413"/>
          <p14:tracePt t="49768" x="4621213" y="6246813"/>
          <p14:tracePt t="49769" x="4627563" y="6246813"/>
          <p14:tracePt t="49774" x="4646613" y="6265863"/>
          <p14:tracePt t="49775" x="4652963" y="6272213"/>
          <p14:tracePt t="49780" x="4672013" y="6296025"/>
          <p14:tracePt t="49787" x="4697413" y="6315075"/>
          <p14:tracePt t="49787" x="4703763" y="6315075"/>
          <p14:tracePt t="49792" x="4714875" y="6327775"/>
          <p14:tracePt t="49793" x="4727575" y="6327775"/>
          <p14:tracePt t="49798" x="4740275" y="6340475"/>
          <p14:tracePt t="49799" x="4752975" y="6346825"/>
          <p14:tracePt t="49804" x="4772025" y="6359525"/>
          <p14:tracePt t="49810" x="4791075" y="6364288"/>
          <p14:tracePt t="49816" x="4810125" y="6376988"/>
          <p14:tracePt t="49817" x="4821238" y="6376988"/>
          <p14:tracePt t="49822" x="4833938" y="6383338"/>
          <p14:tracePt t="49828" x="4846638" y="6383338"/>
          <p14:tracePt t="49829" x="4852988" y="6383338"/>
          <p14:tracePt t="49830" x="4859338" y="6389688"/>
          <p14:tracePt t="49835" x="4872038" y="6389688"/>
          <p14:tracePt t="49841" x="4891088" y="6389688"/>
          <p14:tracePt t="49847" x="4914900" y="6389688"/>
          <p14:tracePt t="49853" x="4940300" y="6389688"/>
          <p14:tracePt t="49859" x="4965700" y="6383338"/>
          <p14:tracePt t="49865" x="4997450" y="6370638"/>
          <p14:tracePt t="49871" x="5021263" y="6359525"/>
          <p14:tracePt t="49872" x="5027613" y="6359525"/>
          <p14:tracePt t="49877" x="5053013" y="6340475"/>
          <p14:tracePt t="49883" x="5084763" y="6321425"/>
          <p14:tracePt t="49890" x="5114925" y="6302375"/>
          <p14:tracePt t="49890" x="5114925" y="6296025"/>
          <p14:tracePt t="49891" x="5121275" y="6289675"/>
          <p14:tracePt t="49895" x="5133975" y="6276975"/>
          <p14:tracePt t="49896" x="5140325" y="6272213"/>
          <p14:tracePt t="49901" x="5172075" y="6246813"/>
          <p14:tracePt t="49902" x="5172075" y="6240463"/>
          <p14:tracePt t="49907" x="5208588" y="6202363"/>
          <p14:tracePt t="49908" x="5214938" y="6202363"/>
          <p14:tracePt t="49913" x="5233988" y="6172200"/>
          <p14:tracePt t="49914" x="5240338" y="6165850"/>
          <p14:tracePt t="49915" x="5246688" y="6159500"/>
          <p14:tracePt t="49919" x="5272088" y="6121400"/>
          <p14:tracePt t="49925" x="5295900" y="6084888"/>
          <p14:tracePt t="49927" x="5302250" y="6072188"/>
          <p14:tracePt t="49932" x="5327650" y="6027738"/>
          <p14:tracePt t="49932" x="5334000" y="6021388"/>
          <p14:tracePt t="49938" x="5353050" y="5978525"/>
          <p14:tracePt t="49938" x="5353050" y="5972175"/>
          <p14:tracePt t="49944" x="5372100" y="5934075"/>
          <p14:tracePt t="49944" x="5378450" y="5927725"/>
          <p14:tracePt t="49950" x="5402263" y="5853113"/>
          <p14:tracePt t="49956" x="5414963" y="5803900"/>
          <p14:tracePt t="49956" x="5421313" y="5797550"/>
          <p14:tracePt t="49962" x="5446713" y="5734050"/>
          <p14:tracePt t="49968" x="5459413" y="5691188"/>
          <p14:tracePt t="49974" x="5476875" y="5616575"/>
          <p14:tracePt t="49980" x="5495925" y="5565775"/>
          <p14:tracePt t="49986" x="5502275" y="5535613"/>
          <p14:tracePt t="49987" x="5508625" y="5516563"/>
          <p14:tracePt t="49992" x="5521325" y="5478463"/>
          <p14:tracePt t="49998" x="5527675" y="5429250"/>
          <p14:tracePt t="49999" x="5534025" y="5429250"/>
          <p14:tracePt t="50004" x="5534025" y="5391150"/>
          <p14:tracePt t="50005" x="5534025" y="5384800"/>
          <p14:tracePt t="50010" x="5540375" y="5348288"/>
          <p14:tracePt t="50017" x="5540375" y="5297488"/>
          <p14:tracePt t="50023" x="5540375" y="5267325"/>
          <p14:tracePt t="50023" x="5540375" y="5260975"/>
          <p14:tracePt t="50024" x="5540375" y="5254625"/>
          <p14:tracePt t="50029" x="5540375" y="5235575"/>
          <p14:tracePt t="50029" x="5540375" y="5229225"/>
          <p14:tracePt t="50035" x="5540375" y="5203825"/>
          <p14:tracePt t="50041" x="5540375" y="5180013"/>
          <p14:tracePt t="50041" x="5534025" y="5180013"/>
          <p14:tracePt t="50046" x="5534025" y="5154613"/>
          <p14:tracePt t="50047" x="5534025" y="5148263"/>
          <p14:tracePt t="50053" x="5521325" y="5122863"/>
          <p14:tracePt t="50059" x="5514975" y="5103813"/>
          <p14:tracePt t="50059" x="5514975" y="5099050"/>
          <p14:tracePt t="50065" x="5508625" y="5080000"/>
          <p14:tracePt t="50071" x="5495925" y="5054600"/>
          <p14:tracePt t="50072" x="5489575" y="5048250"/>
          <p14:tracePt t="50077" x="5483225" y="5029200"/>
          <p14:tracePt t="50078" x="5476875" y="5022850"/>
          <p14:tracePt t="50083" x="5472113" y="5010150"/>
          <p14:tracePt t="50084" x="5465763" y="5005388"/>
          <p14:tracePt t="50089" x="5459413" y="4992688"/>
          <p14:tracePt t="50095" x="5440363" y="4967288"/>
          <p14:tracePt t="50096" x="5440363" y="4960938"/>
          <p14:tracePt t="50101" x="5421313" y="4948238"/>
          <p14:tracePt t="50102" x="5421313" y="4941888"/>
          <p14:tracePt t="50107" x="5408613" y="4929188"/>
          <p14:tracePt t="50108" x="5408613" y="4922838"/>
          <p14:tracePt t="50113" x="5389563" y="4911725"/>
          <p14:tracePt t="50119" x="5378450" y="4899025"/>
          <p14:tracePt t="50120" x="5372100" y="4892675"/>
          <p14:tracePt t="50125" x="5359400" y="4879975"/>
          <p14:tracePt t="50126" x="5353050" y="4873625"/>
          <p14:tracePt t="50131" x="5340350" y="4860925"/>
          <p14:tracePt t="50137" x="5327650" y="4848225"/>
          <p14:tracePt t="50138" x="5321300" y="4848225"/>
          <p14:tracePt t="50139" x="5321300" y="4841875"/>
          <p14:tracePt t="50144" x="5308600" y="4829175"/>
          <p14:tracePt t="50150" x="5289550" y="4824413"/>
          <p14:tracePt t="50155" x="5278438" y="4811713"/>
          <p14:tracePt t="50156" x="5272088" y="4805363"/>
          <p14:tracePt t="50162" x="5253038" y="4799013"/>
          <p14:tracePt t="50168" x="5233988" y="4779963"/>
          <p14:tracePt t="50174" x="5214938" y="4773613"/>
          <p14:tracePt t="50180" x="5195888" y="4760913"/>
          <p14:tracePt t="50186" x="5178425" y="4754563"/>
          <p14:tracePt t="50187" x="5172075" y="4748213"/>
          <p14:tracePt t="50192" x="5146675" y="4737100"/>
          <p14:tracePt t="50193" x="5140325" y="4737100"/>
          <p14:tracePt t="50198" x="5121275" y="4730750"/>
          <p14:tracePt t="50199" x="5114925" y="4730750"/>
          <p14:tracePt t="50205" x="5084763" y="4718050"/>
          <p14:tracePt t="50206" x="5084763" y="4711700"/>
          <p14:tracePt t="50210" x="5072063" y="4711700"/>
          <p14:tracePt t="50222" x="5033963" y="4692650"/>
          <p14:tracePt t="50228" x="5021263" y="4686300"/>
          <p14:tracePt t="50229" x="5014913" y="4686300"/>
          <p14:tracePt t="50234" x="5008563" y="4686300"/>
          <p14:tracePt t="50235" x="5008563" y="4679950"/>
          <p14:tracePt t="50241" x="5002213" y="4673600"/>
          <p14:tracePt t="50247" x="4997450" y="4673600"/>
          <p14:tracePt t="50247" x="4991100" y="4673600"/>
          <p14:tracePt t="50252" x="4984750" y="4673600"/>
          <p14:tracePt t="50259" x="4978400" y="4673600"/>
          <p14:tracePt t="50265" x="4978400" y="4667250"/>
          <p14:tracePt t="50265" x="4972050" y="4667250"/>
          <p14:tracePt t="50271" x="4965700" y="4667250"/>
          <p14:tracePt t="50277" x="4959350" y="4667250"/>
          <p14:tracePt t="50283" x="4953000" y="4660900"/>
          <p14:tracePt t="50289" x="4940300" y="4660900"/>
          <p14:tracePt t="50295" x="4933950" y="4660900"/>
          <p14:tracePt t="50301" x="4921250" y="4660900"/>
          <p14:tracePt t="50302" x="4914900" y="4660900"/>
          <p14:tracePt t="50307" x="4908550" y="4654550"/>
          <p14:tracePt t="50313" x="4891088" y="4648200"/>
          <p14:tracePt t="50319" x="4878388" y="4648200"/>
          <p14:tracePt t="50325" x="4865688" y="4648200"/>
          <p14:tracePt t="50331" x="4852988" y="4643438"/>
          <p14:tracePt t="50332" x="4840288" y="4643438"/>
          <p14:tracePt t="50337" x="4827588" y="4643438"/>
          <p14:tracePt t="50343" x="4810125" y="4637088"/>
          <p14:tracePt t="50349" x="4797425" y="4637088"/>
          <p14:tracePt t="50356" x="4784725" y="4630738"/>
          <p14:tracePt t="50362" x="4772025" y="4630738"/>
          <p14:tracePt t="50368" x="4759325" y="4630738"/>
          <p14:tracePt t="50374" x="4746625" y="4624388"/>
          <p14:tracePt t="50380" x="4733925" y="4624388"/>
          <p14:tracePt t="50386" x="4727575" y="4624388"/>
          <p14:tracePt t="50387" x="4721225" y="4624388"/>
          <p14:tracePt t="50393" x="4714875" y="4624388"/>
          <p14:tracePt t="50398" x="4710113" y="4624388"/>
          <p14:tracePt t="50404" x="4697413" y="4624388"/>
          <p14:tracePt t="50411" x="4691063" y="4624388"/>
          <p14:tracePt t="50416" x="4684713" y="4624388"/>
          <p14:tracePt t="50422" x="4678363" y="4630738"/>
          <p14:tracePt t="50423" x="4672013" y="4637088"/>
          <p14:tracePt t="50428" x="4665663" y="4637088"/>
          <p14:tracePt t="50429" x="4665663" y="4643438"/>
          <p14:tracePt t="50434" x="4659313" y="4648200"/>
          <p14:tracePt t="50440" x="4646613" y="4660900"/>
          <p14:tracePt t="50446" x="4633913" y="4673600"/>
          <p14:tracePt t="50447" x="4633913" y="4679950"/>
          <p14:tracePt t="50452" x="4621213" y="4686300"/>
          <p14:tracePt t="50459" x="4610100" y="4711700"/>
          <p14:tracePt t="50460" x="4603750" y="4711700"/>
          <p14:tracePt t="50465" x="4591050" y="4724400"/>
          <p14:tracePt t="50465" x="4591050" y="4730750"/>
          <p14:tracePt t="50471" x="4584700" y="4741863"/>
          <p14:tracePt t="50471" x="4578350" y="4748213"/>
          <p14:tracePt t="50477" x="4565650" y="4760913"/>
          <p14:tracePt t="50483" x="4552950" y="4779963"/>
          <p14:tracePt t="50483" x="4546600" y="4786313"/>
          <p14:tracePt t="50489" x="4540250" y="4805363"/>
          <p14:tracePt t="50495" x="4527550" y="4818063"/>
          <p14:tracePt t="50496" x="4527550" y="4824413"/>
          <p14:tracePt t="50502" x="4516438" y="4829175"/>
          <p14:tracePt t="50502" x="4516438" y="4835525"/>
          <p14:tracePt t="50507" x="4510088" y="4848225"/>
          <p14:tracePt t="50513" x="4510088" y="4860925"/>
          <p14:tracePt t="50514" x="4503738" y="4867275"/>
          <p14:tracePt t="50519" x="4497388" y="4879975"/>
          <p14:tracePt t="50520" x="4497388" y="4886325"/>
          <p14:tracePt t="50525" x="4497388" y="4899025"/>
          <p14:tracePt t="50526" x="4497388" y="4905375"/>
          <p14:tracePt t="50532" x="4497388" y="4922838"/>
          <p14:tracePt t="50537" x="4497388" y="4941888"/>
          <p14:tracePt t="50538" x="4497388" y="4948238"/>
          <p14:tracePt t="50543" x="4497388" y="4973638"/>
          <p14:tracePt t="50544" x="4497388" y="4979988"/>
          <p14:tracePt t="50550" x="4497388" y="5005388"/>
          <p14:tracePt t="50550" x="4497388" y="5010150"/>
          <p14:tracePt t="50556" x="4497388" y="5035550"/>
          <p14:tracePt t="50556" x="4497388" y="5041900"/>
          <p14:tracePt t="50557" x="4503738" y="5048250"/>
          <p14:tracePt t="50562" x="4503738" y="5073650"/>
          <p14:tracePt t="50562" x="4503738" y="5080000"/>
          <p14:tracePt t="50568" x="4510088" y="5103813"/>
          <p14:tracePt t="50568" x="4516438" y="5103813"/>
          <p14:tracePt t="50574" x="4516438" y="5141913"/>
          <p14:tracePt t="50580" x="4522788" y="5173663"/>
          <p14:tracePt t="50580" x="4522788" y="5180013"/>
          <p14:tracePt t="50586" x="4540250" y="5222875"/>
          <p14:tracePt t="50592" x="4559300" y="5278438"/>
          <p14:tracePt t="50593" x="4565650" y="5284788"/>
          <p14:tracePt t="50594" x="4565650" y="5297488"/>
          <p14:tracePt t="50598" x="4578350" y="5322888"/>
          <p14:tracePt t="50599" x="4578350" y="5329238"/>
          <p14:tracePt t="50599" x="4578350" y="5341938"/>
          <p14:tracePt t="50600" x="4584700" y="5348288"/>
          <p14:tracePt t="50604" x="4597400" y="5384800"/>
          <p14:tracePt t="50610" x="4616450" y="5422900"/>
          <p14:tracePt t="50616" x="4627563" y="5472113"/>
          <p14:tracePt t="50617" x="4633913" y="5484813"/>
          <p14:tracePt t="50618" x="4640263" y="5491163"/>
          <p14:tracePt t="50622" x="4646613" y="5516563"/>
          <p14:tracePt t="50628" x="4665663" y="5559425"/>
          <p14:tracePt t="50629" x="4665663" y="5565775"/>
          <p14:tracePt t="50634" x="4672013" y="5591175"/>
          <p14:tracePt t="50635" x="4672013" y="5597525"/>
          <p14:tracePt t="50640" x="4678363" y="5616575"/>
          <p14:tracePt t="50646" x="4684713" y="5635625"/>
          <p14:tracePt t="50647" x="4684713" y="5640388"/>
          <p14:tracePt t="50652" x="4691063" y="5653088"/>
          <p14:tracePt t="50658" x="4691063" y="5665788"/>
          <p14:tracePt t="50664" x="4691063" y="5672138"/>
          <p14:tracePt t="50671" x="4697413" y="5678488"/>
          <p14:tracePt t="50677" x="4697413" y="5691188"/>
          <p14:tracePt t="50683" x="4697413" y="5697538"/>
          <p14:tracePt t="50690" x="4703763" y="5697538"/>
          <p14:tracePt t="50695" x="4703763" y="5703888"/>
          <p14:tracePt t="50701" x="4703763" y="5710238"/>
          <p14:tracePt t="50707" x="4703763" y="5716588"/>
          <p14:tracePt t="50713" x="4710113" y="5722938"/>
          <p14:tracePt t="50719" x="4710113" y="5729288"/>
          <p14:tracePt t="50729" x="4710113" y="5734050"/>
          <p14:tracePt t="50733" x="4710113" y="5740400"/>
          <p14:tracePt t="50737" x="4714875" y="5740400"/>
          <p14:tracePt t="50743" x="4714875" y="5746750"/>
          <p14:tracePt t="50750" x="4714875" y="5753100"/>
          <p14:tracePt t="50757" x="4714875" y="5759450"/>
          <p14:tracePt t="50768" x="4714875" y="5765800"/>
          <p14:tracePt t="50786" x="4721225" y="5772150"/>
          <p14:tracePt t="50795" x="4721225" y="5778500"/>
          <p14:tracePt t="50799" x="4727575" y="5784850"/>
          <p14:tracePt t="50800" x="4727575" y="5791200"/>
          <p14:tracePt t="50804" x="4727575" y="5797550"/>
          <p14:tracePt t="50810" x="4733925" y="5816600"/>
          <p14:tracePt t="50816" x="4740275" y="5834063"/>
          <p14:tracePt t="50817" x="4740275" y="5840413"/>
          <p14:tracePt t="50822" x="4740275" y="5859463"/>
          <p14:tracePt t="50828" x="4740275" y="5872163"/>
          <p14:tracePt t="50829" x="4740275" y="5878513"/>
          <p14:tracePt t="50834" x="4746625" y="5884863"/>
          <p14:tracePt t="50835" x="4746625" y="5891213"/>
          <p14:tracePt t="50840" x="4752975" y="5903913"/>
          <p14:tracePt t="50846" x="4752975" y="5910263"/>
          <p14:tracePt t="50847" x="4752975" y="5915025"/>
          <p14:tracePt t="50852" x="4752975" y="5921375"/>
          <p14:tracePt t="50858" x="4752975" y="5934075"/>
          <p14:tracePt t="50864" x="4759325" y="5940425"/>
          <p14:tracePt t="50870" x="4759325" y="5946775"/>
          <p14:tracePt t="50871" x="4759325" y="5953125"/>
          <p14:tracePt t="50876" x="4765675" y="5965825"/>
          <p14:tracePt t="50883" x="4765675" y="5978525"/>
          <p14:tracePt t="50883" x="4772025" y="5978525"/>
          <p14:tracePt t="50889" x="4778375" y="5997575"/>
          <p14:tracePt t="50889" x="4778375" y="6002338"/>
          <p14:tracePt t="50895" x="4778375" y="6015038"/>
          <p14:tracePt t="50895" x="4784725" y="6021388"/>
          <p14:tracePt t="50901" x="4784725" y="6034088"/>
          <p14:tracePt t="50907" x="4791075" y="6046788"/>
          <p14:tracePt t="50913" x="4797425" y="6065838"/>
          <p14:tracePt t="50919" x="4797425" y="6072188"/>
          <p14:tracePt t="50920" x="4797425" y="6078538"/>
          <p14:tracePt t="50925" x="4803775" y="6091238"/>
          <p14:tracePt t="50931" x="4803775" y="6096000"/>
          <p14:tracePt t="50937" x="4803775" y="6108700"/>
          <p14:tracePt t="50938" x="4810125" y="6108700"/>
          <p14:tracePt t="50943" x="4810125" y="6115050"/>
          <p14:tracePt t="50949" x="4810125" y="6121400"/>
          <p14:tracePt t="50955" x="4814888" y="6127750"/>
          <p14:tracePt t="50956" x="4814888" y="6134100"/>
          <p14:tracePt t="50962" x="4814888" y="6140450"/>
          <p14:tracePt t="50968" x="4821238" y="6140450"/>
          <p14:tracePt t="50973" x="4821238" y="6146800"/>
          <p14:tracePt t="50980" x="4827588" y="6146800"/>
          <p14:tracePt t="50990" x="4827588" y="6153150"/>
          <p14:tracePt t="51083" x="4833938" y="6153150"/>
          <p14:tracePt t="51085" x="4833938" y="6159500"/>
          <p14:tracePt t="51092" x="4840288" y="6159500"/>
          <p14:tracePt t="51096" x="4846638" y="6159500"/>
          <p14:tracePt t="51102" x="4852988" y="6159500"/>
          <p14:tracePt t="51108" x="4852988" y="6165850"/>
          <p14:tracePt t="51114" x="4859338" y="6165850"/>
          <p14:tracePt t="51127" x="4865688" y="6165850"/>
          <p14:tracePt t="51128" x="4865688" y="6172200"/>
          <p14:tracePt t="51134" x="4872038" y="6172200"/>
          <p14:tracePt t="51137" x="4878388" y="6172200"/>
          <p14:tracePt t="51143" x="4884738" y="6172200"/>
          <p14:tracePt t="51149" x="4891088" y="6178550"/>
          <p14:tracePt t="51150" x="4891088" y="6183313"/>
          <p14:tracePt t="51151" x="4897438" y="6183313"/>
          <p14:tracePt t="51155" x="4903788" y="6183313"/>
          <p14:tracePt t="51161" x="4908550" y="6183313"/>
          <p14:tracePt t="51167" x="4914900" y="6183313"/>
          <p14:tracePt t="51173" x="4914900" y="6189663"/>
          <p14:tracePt t="51212" x="4921250" y="6189663"/>
          <p14:tracePt t="51602" x="4914900" y="6189663"/>
          <p14:tracePt t="69707" x="4908550" y="6189663"/>
          <p14:tracePt t="69756" x="4908550" y="6183313"/>
          <p14:tracePt t="69959" x="4908550" y="6178550"/>
          <p14:tracePt t="69964" x="4914900" y="6178550"/>
          <p14:tracePt t="69967" x="4927600" y="6172200"/>
          <p14:tracePt t="69970" x="4946650" y="6165850"/>
          <p14:tracePt t="69976" x="4984750" y="6159500"/>
          <p14:tracePt t="69977" x="4991100" y="6159500"/>
          <p14:tracePt t="69982" x="5021263" y="6146800"/>
          <p14:tracePt t="69983" x="5033963" y="6146800"/>
          <p14:tracePt t="69984" x="5046663" y="6146800"/>
          <p14:tracePt t="69991" x="5102225" y="6134100"/>
          <p14:tracePt t="69994" x="5146675" y="6121400"/>
          <p14:tracePt t="69995" x="5159375" y="6121400"/>
          <p14:tracePt t="70001" x="5227638" y="6102350"/>
          <p14:tracePt t="70007" x="5302250" y="6084888"/>
          <p14:tracePt t="70008" x="5321300" y="6084888"/>
          <p14:tracePt t="70013" x="5389563" y="6078538"/>
          <p14:tracePt t="70014" x="5408613" y="6072188"/>
          <p14:tracePt t="70019" x="5465763" y="6065838"/>
          <p14:tracePt t="70019" x="5483225" y="6065838"/>
          <p14:tracePt t="70020" x="5495925" y="6059488"/>
          <p14:tracePt t="70025" x="5595938" y="6046788"/>
          <p14:tracePt t="70026" x="5614988" y="6046788"/>
          <p14:tracePt t="70027" x="5634038" y="6046788"/>
          <p14:tracePt t="70031" x="5695950" y="6040438"/>
          <p14:tracePt t="70032" x="5708650" y="6040438"/>
          <p14:tracePt t="70037" x="5802313" y="6027738"/>
          <p14:tracePt t="70043" x="5921375" y="6027738"/>
          <p14:tracePt t="70044" x="5946775" y="6027738"/>
          <p14:tracePt t="70055" x="6170613" y="6021388"/>
          <p14:tracePt t="70056" x="6208713" y="6021388"/>
          <p14:tracePt t="70061" x="6338888" y="6021388"/>
          <p14:tracePt t="70062" x="6364288" y="6021388"/>
          <p14:tracePt t="70067" x="6470650" y="6021388"/>
          <p14:tracePt t="70068" x="6502400" y="6021388"/>
          <p14:tracePt t="70073" x="6608763" y="6021388"/>
          <p14:tracePt t="70074" x="6632575" y="6027738"/>
          <p14:tracePt t="70075" x="6657975" y="6027738"/>
          <p14:tracePt t="70079" x="6764338" y="6034088"/>
          <p14:tracePt t="70080" x="6777038" y="6034088"/>
          <p14:tracePt t="70081" x="6802438" y="6034088"/>
          <p14:tracePt t="70085" x="6883400" y="6040438"/>
          <p14:tracePt t="70086" x="6907213" y="6040438"/>
          <p14:tracePt t="70087" x="6932613" y="6040438"/>
          <p14:tracePt t="70091" x="7038975" y="6046788"/>
          <p14:tracePt t="70092" x="7064375" y="6046788"/>
          <p14:tracePt t="70097" x="7170738" y="6059488"/>
          <p14:tracePt t="70104" x="7264400" y="6059488"/>
          <p14:tracePt t="70110" x="7407275" y="6078538"/>
          <p14:tracePt t="70117" x="7532688" y="6091238"/>
          <p14:tracePt t="70118" x="7545388" y="6091238"/>
          <p14:tracePt t="70122" x="7588250" y="6102350"/>
          <p14:tracePt t="70122" x="7607300" y="6102350"/>
          <p14:tracePt t="70134" x="7794625" y="6134100"/>
          <p14:tracePt t="70140" x="7862888" y="6146800"/>
          <p14:tracePt t="70141" x="7875588" y="6153150"/>
          <p14:tracePt t="70142" x="7894638" y="6153150"/>
          <p14:tracePt t="70146" x="7939088" y="6159500"/>
          <p14:tracePt t="70147" x="7951788" y="6159500"/>
          <p14:tracePt t="70152" x="8001000" y="6172200"/>
          <p14:tracePt t="70153" x="8013700" y="6172200"/>
          <p14:tracePt t="70158" x="8062913" y="6183313"/>
          <p14:tracePt t="70159" x="8075613" y="6183313"/>
          <p14:tracePt t="70160" x="8088313" y="6183313"/>
          <p14:tracePt t="70164" x="8120063" y="6189663"/>
          <p14:tracePt t="70165" x="8132763" y="6189663"/>
          <p14:tracePt t="70166" x="8139113" y="6196013"/>
          <p14:tracePt t="70170" x="8169275" y="6196013"/>
          <p14:tracePt t="70171" x="8181975" y="6202363"/>
          <p14:tracePt t="70178" x="8226425" y="6208713"/>
          <p14:tracePt t="70179" x="8239125" y="6208713"/>
          <p14:tracePt t="70182" x="8262938" y="6215063"/>
          <p14:tracePt t="70183" x="8275638" y="6221413"/>
          <p14:tracePt t="70184" x="8281988" y="6221413"/>
          <p14:tracePt t="70195" x="8350250" y="6234113"/>
          <p14:tracePt t="70195" x="8362950" y="6234113"/>
          <p14:tracePt t="70200" x="8394700" y="6246813"/>
          <p14:tracePt t="70201" x="8401050" y="6246813"/>
          <p14:tracePt t="70206" x="8443913" y="6253163"/>
          <p14:tracePt t="70213" x="8494713" y="6259513"/>
          <p14:tracePt t="70219" x="8531225" y="6272213"/>
          <p14:tracePt t="70220" x="8543925" y="6272213"/>
          <p14:tracePt t="70225" x="8569325" y="6276975"/>
          <p14:tracePt t="70231" x="8613775" y="6283325"/>
          <p14:tracePt t="70232" x="8620125" y="6283325"/>
          <p14:tracePt t="70237" x="8650288" y="6289675"/>
          <p14:tracePt t="70238" x="8656638" y="6289675"/>
          <p14:tracePt t="70243" x="8675688" y="6296025"/>
          <p14:tracePt t="70244" x="8688388" y="6296025"/>
          <p14:tracePt t="70249" x="8713788" y="6296025"/>
          <p14:tracePt t="70255" x="8743950" y="6302375"/>
          <p14:tracePt t="70256" x="8750300" y="6302375"/>
          <p14:tracePt t="70261" x="8769350" y="6302375"/>
          <p14:tracePt t="70267" x="8788400" y="6302375"/>
          <p14:tracePt t="70273" x="8801100" y="6308725"/>
          <p14:tracePt t="70274" x="8812213" y="6308725"/>
          <p14:tracePt t="70279" x="8818563" y="6308725"/>
          <p14:tracePt t="70280" x="8824913" y="6308725"/>
          <p14:tracePt t="70285" x="8837613" y="6308725"/>
          <p14:tracePt t="70291" x="8843963" y="6308725"/>
          <p14:tracePt t="70305" x="8850313" y="6308725"/>
          <p14:tracePt t="74334" x="8850313" y="6302375"/>
          <p14:tracePt t="74336" x="8856663" y="6302375"/>
          <p14:tracePt t="74338" x="8856663" y="6289675"/>
          <p14:tracePt t="74338" x="8856663" y="6283325"/>
          <p14:tracePt t="74339" x="8863013" y="6272213"/>
          <p14:tracePt t="74344" x="8875713" y="6234113"/>
          <p14:tracePt t="74345" x="8875713" y="6221413"/>
          <p14:tracePt t="74346" x="8882063" y="6202363"/>
          <p14:tracePt t="74350" x="8888413" y="6172200"/>
          <p14:tracePt t="74351" x="8894763" y="6140450"/>
          <p14:tracePt t="74356" x="8905875" y="6096000"/>
          <p14:tracePt t="74357" x="8905875" y="6078538"/>
          <p14:tracePt t="74362" x="8924925" y="5991225"/>
          <p14:tracePt t="74363" x="8924925" y="5972175"/>
          <p14:tracePt t="74368" x="8931275" y="5910263"/>
          <p14:tracePt t="74369" x="8937625" y="5878513"/>
          <p14:tracePt t="74374" x="8943975" y="5803900"/>
          <p14:tracePt t="74375" x="8950325" y="5784850"/>
          <p14:tracePt t="74380" x="8956675" y="5722938"/>
          <p14:tracePt t="74381" x="8963025" y="5703888"/>
          <p14:tracePt t="74382" x="8963025" y="5665788"/>
          <p14:tracePt t="74386" x="8969375" y="5597525"/>
          <p14:tracePt t="74387" x="8969375" y="5584825"/>
          <p14:tracePt t="74392" x="8975725" y="5497513"/>
          <p14:tracePt t="74393" x="8975725" y="5484813"/>
          <p14:tracePt t="74398" x="8982075" y="5422900"/>
          <p14:tracePt t="74399" x="8988425" y="5391150"/>
          <p14:tracePt t="74405" x="8988425" y="5316538"/>
          <p14:tracePt t="74411" x="8988425" y="5248275"/>
          <p14:tracePt t="74417" x="8994775" y="5186363"/>
          <p14:tracePt t="74418" x="8994775" y="5180013"/>
          <p14:tracePt t="74423" x="8994775" y="5129213"/>
          <p14:tracePt t="74430" x="8994775" y="5080000"/>
          <p14:tracePt t="74435" x="8994775" y="5048250"/>
          <p14:tracePt t="74441" x="8994775" y="5010150"/>
          <p14:tracePt t="74442" x="8994775" y="4999038"/>
          <p14:tracePt t="74443" x="8994775" y="4992688"/>
          <p14:tracePt t="74447" x="8994775" y="4967288"/>
          <p14:tracePt t="74448" x="8988425" y="4960938"/>
          <p14:tracePt t="74453" x="8982075" y="4935538"/>
          <p14:tracePt t="74459" x="8975725" y="4892675"/>
          <p14:tracePt t="74460" x="8969375" y="4873625"/>
          <p14:tracePt t="74465" x="8963025" y="4835525"/>
          <p14:tracePt t="74466" x="8956675" y="4829175"/>
          <p14:tracePt t="74471" x="8950325" y="4799013"/>
          <p14:tracePt t="74472" x="8943975" y="4779963"/>
          <p14:tracePt t="74473" x="8937625" y="4760913"/>
          <p14:tracePt t="74477" x="8924925" y="4730750"/>
          <p14:tracePt t="74478" x="8918575" y="4718050"/>
          <p14:tracePt t="74483" x="8901113" y="4667250"/>
          <p14:tracePt t="74484" x="8901113" y="4660900"/>
          <p14:tracePt t="74489" x="8882063" y="4611688"/>
          <p14:tracePt t="74490" x="8882063" y="4605338"/>
          <p14:tracePt t="74496" x="8850313" y="4549775"/>
          <p14:tracePt t="74501" x="8831263" y="4511675"/>
          <p14:tracePt t="74502" x="8831263" y="4505325"/>
          <p14:tracePt t="74507" x="8812213" y="4462463"/>
          <p14:tracePt t="74508" x="8807450" y="4456113"/>
          <p14:tracePt t="74513" x="8788400" y="4411663"/>
          <p14:tracePt t="74514" x="8782050" y="4392613"/>
          <p14:tracePt t="74520" x="8763000" y="4356100"/>
          <p14:tracePt t="74520" x="8756650" y="4343400"/>
          <p14:tracePt t="74526" x="8737600" y="4311650"/>
          <p14:tracePt t="74526" x="8737600" y="4292600"/>
          <p14:tracePt t="74532" x="8724900" y="4268788"/>
          <p14:tracePt t="74532" x="8718550" y="4262438"/>
          <p14:tracePt t="74533" x="8713788" y="4256088"/>
          <p14:tracePt t="74538" x="8707438" y="4224338"/>
          <p14:tracePt t="74539" x="8701088" y="4217988"/>
          <p14:tracePt t="74544" x="8688388" y="4187825"/>
          <p14:tracePt t="74545" x="8688388" y="4181475"/>
          <p14:tracePt t="74550" x="8675688" y="4149725"/>
          <p14:tracePt t="74556" x="8656638" y="4100513"/>
          <p14:tracePt t="74557" x="8650288" y="4094163"/>
          <p14:tracePt t="74562" x="8643938" y="4068763"/>
          <p14:tracePt t="74563" x="8637588" y="4049713"/>
          <p14:tracePt t="74568" x="8620125" y="4006850"/>
          <p14:tracePt t="74569" x="8620125" y="4000500"/>
          <p14:tracePt t="74570" x="8613775" y="3987800"/>
          <p14:tracePt t="74574" x="8607425" y="3949700"/>
          <p14:tracePt t="74575" x="8601075" y="3943350"/>
          <p14:tracePt t="74580" x="8588375" y="3894138"/>
          <p14:tracePt t="74586" x="8575675" y="3843338"/>
          <p14:tracePt t="74587" x="8575675" y="3836988"/>
          <p14:tracePt t="74588" x="8569325" y="3832225"/>
          <p14:tracePt t="74592" x="8562975" y="3813175"/>
          <p14:tracePt t="74593" x="8562975" y="3800475"/>
          <p14:tracePt t="74598" x="8550275" y="3756025"/>
          <p14:tracePt t="74599" x="8543925" y="3744913"/>
          <p14:tracePt t="74600" x="8543925" y="3738563"/>
          <p14:tracePt t="74605" x="8537575" y="3706813"/>
          <p14:tracePt t="74605" x="8531225" y="3706813"/>
          <p14:tracePt t="74610" x="8524875" y="3675063"/>
          <p14:tracePt t="74616" x="8513763" y="3644900"/>
          <p14:tracePt t="74617" x="8513763" y="3638550"/>
          <p14:tracePt t="74622" x="8501063" y="3613150"/>
          <p14:tracePt t="74623" x="8501063" y="3606800"/>
          <p14:tracePt t="74629" x="8488363" y="3575050"/>
          <p14:tracePt t="74635" x="8482013" y="3557588"/>
          <p14:tracePt t="74636" x="8475663" y="3551238"/>
          <p14:tracePt t="74641" x="8462963" y="3525838"/>
          <p14:tracePt t="74647" x="8456613" y="3500438"/>
          <p14:tracePt t="74648" x="8456613" y="3494088"/>
          <p14:tracePt t="74653" x="8450263" y="3475038"/>
          <p14:tracePt t="74659" x="8443913" y="3451225"/>
          <p14:tracePt t="74665" x="8431213" y="3425825"/>
          <p14:tracePt t="74666" x="8431213" y="3419475"/>
          <p14:tracePt t="74671" x="8431213" y="3394075"/>
          <p14:tracePt t="74672" x="8426450" y="3387725"/>
          <p14:tracePt t="74677" x="8426450" y="3363913"/>
          <p14:tracePt t="74678" x="8426450" y="3357563"/>
          <p14:tracePt t="74683" x="8426450" y="3332163"/>
          <p14:tracePt t="74689" x="8426450" y="3313113"/>
          <p14:tracePt t="74690" x="8426450" y="3300413"/>
          <p14:tracePt t="74695" x="8426450" y="3282950"/>
          <p14:tracePt t="74696" x="8426450" y="3270250"/>
          <p14:tracePt t="74701" x="8426450" y="3238500"/>
          <p14:tracePt t="74702" x="8426450" y="3232150"/>
          <p14:tracePt t="74702" x="8426450" y="3225800"/>
          <p14:tracePt t="74707" x="8426450" y="3206750"/>
          <p14:tracePt t="74708" x="8426450" y="3201988"/>
          <p14:tracePt t="74709" x="8426450" y="3195638"/>
          <p14:tracePt t="74710" x="8426450" y="3182938"/>
          <p14:tracePt t="74714" x="8426450" y="3157538"/>
          <p14:tracePt t="74719" x="8426450" y="3132138"/>
          <p14:tracePt t="74725" x="8431213" y="3095625"/>
          <p14:tracePt t="74726" x="8431213" y="3076575"/>
          <p14:tracePt t="74732" x="8431213" y="3038475"/>
          <p14:tracePt t="74738" x="8443913" y="2982913"/>
          <p14:tracePt t="74739" x="8450263" y="2976563"/>
          <p14:tracePt t="74740" x="8450263" y="2970213"/>
          <p14:tracePt t="74744" x="8450263" y="2951163"/>
          <p14:tracePt t="74750" x="8456613" y="2921000"/>
          <p14:tracePt t="74751" x="8456613" y="2914650"/>
          <p14:tracePt t="74756" x="8456613" y="2895600"/>
          <p14:tracePt t="74762" x="8456613" y="2863850"/>
          <p14:tracePt t="74768" x="8456613" y="2844800"/>
          <p14:tracePt t="74769" x="8456613" y="2840038"/>
          <p14:tracePt t="74774" x="8456613" y="2827338"/>
          <p14:tracePt t="74775" x="8456613" y="2820988"/>
          <p14:tracePt t="74780" x="8456613" y="2814638"/>
          <p14:tracePt t="74787" x="8456613" y="2808288"/>
          <p14:tracePt t="74792" x="8456613" y="2801938"/>
          <p14:tracePt t="74798" x="8456613" y="2795588"/>
          <p14:tracePt t="74841" x="8456613" y="2801938"/>
          <p14:tracePt t="74845" x="8450263" y="2801938"/>
          <p14:tracePt t="74846" x="8450263" y="2808288"/>
          <p14:tracePt t="74853" x="8437563" y="2827338"/>
          <p14:tracePt t="74859" x="8431213" y="2844800"/>
          <p14:tracePt t="74860" x="8426450" y="2851150"/>
          <p14:tracePt t="74865" x="8413750" y="2870200"/>
          <p14:tracePt t="74866" x="8413750" y="2876550"/>
          <p14:tracePt t="74871" x="8394700" y="2901950"/>
          <p14:tracePt t="74872" x="8394700" y="2908300"/>
          <p14:tracePt t="74877" x="8382000" y="2932113"/>
          <p14:tracePt t="74878" x="8375650" y="2932113"/>
          <p14:tracePt t="74883" x="8369300" y="2957513"/>
          <p14:tracePt t="74884" x="8369300" y="2963863"/>
          <p14:tracePt t="74889" x="8356600" y="2976563"/>
          <p14:tracePt t="74890" x="8350250" y="2982913"/>
          <p14:tracePt t="74895" x="8343900" y="3008313"/>
          <p14:tracePt t="74896" x="8343900" y="3014663"/>
          <p14:tracePt t="74901" x="8337550" y="3025775"/>
          <p14:tracePt t="74902" x="8337550" y="3032125"/>
          <p14:tracePt t="74903" x="8337550" y="3038475"/>
          <p14:tracePt t="74907" x="8337550" y="3051175"/>
          <p14:tracePt t="74908" x="8337550" y="3057525"/>
          <p14:tracePt t="74909" x="8337550" y="3063875"/>
          <p14:tracePt t="74914" x="8337550" y="3076575"/>
          <p14:tracePt t="74915" x="8337550" y="3082925"/>
          <p14:tracePt t="74915" x="8337550" y="3089275"/>
          <p14:tracePt t="74919" x="8337550" y="3101975"/>
          <p14:tracePt t="74931" x="8343900" y="3144838"/>
          <p14:tracePt t="74938" x="8343900" y="3170238"/>
          <p14:tracePt t="74944" x="8356600" y="3182938"/>
          <p14:tracePt t="74950" x="8369300" y="3201988"/>
          <p14:tracePt t="74956" x="8382000" y="3206750"/>
          <p14:tracePt t="74962" x="8394700" y="3213100"/>
          <p14:tracePt t="74963" x="8394700" y="3219450"/>
          <p14:tracePt t="74968" x="8413750" y="3225800"/>
          <p14:tracePt t="74975" x="8431213" y="3232150"/>
          <p14:tracePt t="74976" x="8437563" y="3232150"/>
          <p14:tracePt t="74980" x="8450263" y="3238500"/>
          <p14:tracePt t="74992" x="8494713" y="3251200"/>
          <p14:tracePt t="74993" x="8501063" y="3251200"/>
          <p14:tracePt t="74998" x="8513763" y="3257550"/>
          <p14:tracePt t="74999" x="8520113" y="3257550"/>
          <p14:tracePt t="75004" x="8537575" y="3257550"/>
          <p14:tracePt t="75010" x="8550275" y="3263900"/>
          <p14:tracePt t="75016" x="8569325" y="3263900"/>
          <p14:tracePt t="75022" x="8582025" y="3270250"/>
          <p14:tracePt t="75028" x="8594725" y="3270250"/>
          <p14:tracePt t="75029" x="8594725" y="3276600"/>
          <p14:tracePt t="75035" x="8613775" y="3276600"/>
          <p14:tracePt t="75041" x="8637588" y="3276600"/>
          <p14:tracePt t="75047" x="8650288" y="3282950"/>
          <p14:tracePt t="75053" x="8662988" y="3282950"/>
          <p14:tracePt t="75054" x="8675688" y="3282950"/>
          <p14:tracePt t="75059" x="8682038" y="3282950"/>
          <p14:tracePt t="75065" x="8701088" y="3282950"/>
          <p14:tracePt t="75066" x="8707438" y="3282950"/>
          <p14:tracePt t="75071" x="8713788" y="3282950"/>
          <p14:tracePt t="75077" x="8724900" y="3282950"/>
          <p14:tracePt t="75083" x="8737600" y="3282950"/>
          <p14:tracePt t="75089" x="8750300" y="3282950"/>
          <p14:tracePt t="75095" x="8763000" y="3282950"/>
          <p14:tracePt t="75101" x="8775700" y="3276600"/>
          <p14:tracePt t="75102" x="8782050" y="3276600"/>
          <p14:tracePt t="75107" x="8794750" y="3270250"/>
          <p14:tracePt t="75108" x="8794750" y="3263900"/>
          <p14:tracePt t="75113" x="8812213" y="3257550"/>
          <p14:tracePt t="75114" x="8812213" y="3251200"/>
          <p14:tracePt t="75115" x="8818563" y="3251200"/>
          <p14:tracePt t="75119" x="8831263" y="3244850"/>
          <p14:tracePt t="75120" x="8837613" y="3238500"/>
          <p14:tracePt t="75125" x="8850313" y="3225800"/>
          <p14:tracePt t="75126" x="8863013" y="3219450"/>
          <p14:tracePt t="75131" x="8875713" y="3201988"/>
          <p14:tracePt t="75132" x="8882063" y="3201988"/>
          <p14:tracePt t="75137" x="8894763" y="3182938"/>
          <p14:tracePt t="75138" x="8901113" y="3176588"/>
          <p14:tracePt t="75144" x="8918575" y="3157538"/>
          <p14:tracePt t="75144" x="8918575" y="3144838"/>
          <p14:tracePt t="75150" x="8937625" y="3113088"/>
          <p14:tracePt t="75156" x="8963025" y="3070225"/>
          <p14:tracePt t="75156" x="8963025" y="3063875"/>
          <p14:tracePt t="75162" x="8975725" y="3032125"/>
          <p14:tracePt t="75168" x="8988425" y="2989263"/>
          <p14:tracePt t="75174" x="8994775" y="2944813"/>
          <p14:tracePt t="75180" x="9005888" y="2889250"/>
          <p14:tracePt t="75186" x="9005888" y="2844800"/>
          <p14:tracePt t="75192" x="9005888" y="2814638"/>
          <p14:tracePt t="75193" x="9005888" y="2808288"/>
          <p14:tracePt t="75194" x="9005888" y="2801938"/>
          <p14:tracePt t="75198" x="9005888" y="2782888"/>
          <p14:tracePt t="75199" x="9005888" y="2776538"/>
          <p14:tracePt t="75204" x="9001125" y="2752725"/>
          <p14:tracePt t="75205" x="9001125" y="2746375"/>
          <p14:tracePt t="75210" x="8994775" y="2727325"/>
          <p14:tracePt t="75216" x="8988425" y="2714625"/>
          <p14:tracePt t="75217" x="8982075" y="2701925"/>
          <p14:tracePt t="75218" x="8975725" y="2701925"/>
          <p14:tracePt t="75222" x="8969375" y="2689225"/>
          <p14:tracePt t="75223" x="8963025" y="2689225"/>
          <p14:tracePt t="75224" x="8963025" y="2682875"/>
          <p14:tracePt t="75228" x="8950325" y="2676525"/>
          <p14:tracePt t="75234" x="8937625" y="2670175"/>
          <p14:tracePt t="75240" x="8918575" y="2659063"/>
          <p14:tracePt t="75246" x="8894763" y="2659063"/>
          <p14:tracePt t="75252" x="8875713" y="2652713"/>
          <p14:tracePt t="75253" x="8869363" y="2652713"/>
          <p14:tracePt t="75254" x="8863013" y="2652713"/>
          <p14:tracePt t="75259" x="8843963" y="2652713"/>
          <p14:tracePt t="75260" x="8831263" y="2652713"/>
          <p14:tracePt t="75265" x="8807450" y="2652713"/>
          <p14:tracePt t="75266" x="8801100" y="2652713"/>
          <p14:tracePt t="75271" x="8769350" y="2652713"/>
          <p14:tracePt t="75277" x="8724900" y="2663825"/>
          <p14:tracePt t="75278" x="8713788" y="2663825"/>
          <p14:tracePt t="75283" x="8675688" y="2670175"/>
          <p14:tracePt t="75284" x="8662988" y="2676525"/>
          <p14:tracePt t="75284" x="8656638" y="2676525"/>
          <p14:tracePt t="75289" x="8624888" y="2682875"/>
          <p14:tracePt t="75290" x="8613775" y="2689225"/>
          <p14:tracePt t="75290" x="8607425" y="2689225"/>
          <p14:tracePt t="75295" x="8582025" y="2701925"/>
          <p14:tracePt t="75295" x="8575675" y="2701925"/>
          <p14:tracePt t="75296" x="8562975" y="2701925"/>
          <p14:tracePt t="75301" x="8507413" y="2720975"/>
          <p14:tracePt t="75302" x="8501063" y="2727325"/>
          <p14:tracePt t="75303" x="8488363" y="2733675"/>
          <p14:tracePt t="75307" x="8456613" y="2740025"/>
          <p14:tracePt t="75308" x="8450263" y="2746375"/>
          <p14:tracePt t="75313" x="8420100" y="2757488"/>
          <p14:tracePt t="75314" x="8413750" y="2763838"/>
          <p14:tracePt t="75319" x="8375650" y="2782888"/>
          <p14:tracePt t="75320" x="8369300" y="2782888"/>
          <p14:tracePt t="75325" x="8337550" y="2801938"/>
          <p14:tracePt t="75326" x="8337550" y="2808288"/>
          <p14:tracePt t="75326" x="8326438" y="2814638"/>
          <p14:tracePt t="75331" x="8307388" y="2827338"/>
          <p14:tracePt t="75332" x="8294688" y="2833688"/>
          <p14:tracePt t="75337" x="8262938" y="2863850"/>
          <p14:tracePt t="75343" x="8226425" y="2901950"/>
          <p14:tracePt t="75344" x="8220075" y="2901950"/>
          <p14:tracePt t="75349" x="8194675" y="2932113"/>
          <p14:tracePt t="75355" x="8162925" y="2963863"/>
          <p14:tracePt t="75362" x="8126413" y="3008313"/>
          <p14:tracePt t="75368" x="8101013" y="3038475"/>
          <p14:tracePt t="75374" x="8081963" y="3063875"/>
          <p14:tracePt t="75380" x="8062913" y="3095625"/>
          <p14:tracePt t="75381" x="8062913" y="3101975"/>
          <p14:tracePt t="75386" x="8056563" y="3125788"/>
          <p14:tracePt t="75392" x="8045450" y="3157538"/>
          <p14:tracePt t="75393" x="8045450" y="3163888"/>
          <p14:tracePt t="75398" x="8039100" y="3189288"/>
          <p14:tracePt t="75404" x="8039100" y="3219450"/>
          <p14:tracePt t="75405" x="8039100" y="3225800"/>
          <p14:tracePt t="75410" x="8039100" y="3244850"/>
          <p14:tracePt t="75411" x="8039100" y="3257550"/>
          <p14:tracePt t="75416" x="8039100" y="3282950"/>
          <p14:tracePt t="75422" x="8039100" y="3313113"/>
          <p14:tracePt t="75423" x="8039100" y="3325813"/>
          <p14:tracePt t="75424" x="8039100" y="3332163"/>
          <p14:tracePt t="75429" x="8050213" y="3370263"/>
          <p14:tracePt t="75430" x="8050213" y="3376613"/>
          <p14:tracePt t="75431" x="8056563" y="3382963"/>
          <p14:tracePt t="75434" x="8062913" y="3400425"/>
          <p14:tracePt t="75435" x="8069263" y="3406775"/>
          <p14:tracePt t="75446" x="8107363" y="3475038"/>
          <p14:tracePt t="75452" x="8132763" y="3506788"/>
          <p14:tracePt t="75453" x="8132763" y="3513138"/>
          <p14:tracePt t="75458" x="8162925" y="3557588"/>
          <p14:tracePt t="75465" x="8201025" y="3594100"/>
          <p14:tracePt t="75471" x="8232775" y="3644900"/>
          <p14:tracePt t="75477" x="8275638" y="3694113"/>
          <p14:tracePt t="75478" x="8281988" y="3700463"/>
          <p14:tracePt t="75483" x="8320088" y="3738563"/>
          <p14:tracePt t="75484" x="8332788" y="3749675"/>
          <p14:tracePt t="75490" x="8375650" y="3787775"/>
          <p14:tracePt t="75495" x="8413750" y="3825875"/>
          <p14:tracePt t="75495" x="8437563" y="3836988"/>
          <p14:tracePt t="75501" x="8488363" y="3875088"/>
          <p14:tracePt t="75502" x="8501063" y="3875088"/>
          <p14:tracePt t="75503" x="8507413" y="3887788"/>
          <p14:tracePt t="75507" x="8550275" y="3913188"/>
          <p14:tracePt t="75508" x="8562975" y="3919538"/>
          <p14:tracePt t="75513" x="8620125" y="3943350"/>
          <p14:tracePt t="75514" x="8631238" y="3949700"/>
          <p14:tracePt t="75519" x="8675688" y="3968750"/>
          <p14:tracePt t="75520" x="8688388" y="3975100"/>
          <p14:tracePt t="75525" x="8769350" y="4006850"/>
          <p14:tracePt t="75531" x="8856663" y="4030663"/>
          <p14:tracePt t="75532" x="8863013" y="4037013"/>
          <p14:tracePt t="75533" x="8875713" y="4037013"/>
          <p14:tracePt t="75537" x="8924925" y="4056063"/>
          <p14:tracePt t="75538" x="8937625" y="4062413"/>
          <p14:tracePt t="75539" x="8956675" y="4062413"/>
          <p14:tracePt t="75543" x="9018588" y="4081463"/>
          <p14:tracePt t="75544" x="9024938" y="4081463"/>
          <p14:tracePt t="75545" x="9037638" y="4087813"/>
          <p14:tracePt t="75549" x="9082088" y="4100513"/>
          <p14:tracePt t="75551" x="9112250" y="4111625"/>
          <p14:tracePt t="75552" x="9118600" y="4111625"/>
          <p14:tracePt t="75555" x="9163050" y="4124325"/>
          <p14:tracePt t="75556" x="9169400" y="4124325"/>
          <p14:tracePt t="75561" x="9212263" y="4143375"/>
          <p14:tracePt t="75562" x="9244013" y="4149725"/>
          <p14:tracePt t="75563" x="9256713" y="4156075"/>
          <p14:tracePt t="75568" x="9331325" y="4175125"/>
          <p14:tracePt t="75574" x="9382125" y="4194175"/>
          <p14:tracePt t="75574" x="9393238" y="4198938"/>
          <p14:tracePt t="75580" x="9450388" y="4217988"/>
          <p14:tracePt t="75586" x="9505950" y="4237038"/>
          <p14:tracePt t="75587" x="9525000" y="4243388"/>
          <p14:tracePt t="75592" x="9569450" y="4262438"/>
          <p14:tracePt t="75593" x="9574213" y="4262438"/>
          <p14:tracePt t="75598" x="9625013" y="4275138"/>
          <p14:tracePt t="75599" x="9637713" y="4275138"/>
          <p14:tracePt t="75604" x="9686925" y="4292600"/>
          <p14:tracePt t="75605" x="9693275" y="4292600"/>
          <p14:tracePt t="75610" x="9744075" y="4305300"/>
          <p14:tracePt t="75617" x="9793288" y="4324350"/>
          <p14:tracePt t="75618" x="9799638" y="4324350"/>
          <p14:tracePt t="75622" x="9831388" y="4330700"/>
          <p14:tracePt t="75634" x="9886950" y="4343400"/>
          <p14:tracePt t="75640" x="9899650" y="4343400"/>
          <p14:tracePt t="75646" x="9912350" y="4343400"/>
          <p14:tracePt t="75652" x="9925050" y="4343400"/>
          <p14:tracePt t="75658" x="9925050" y="4349750"/>
          <p14:tracePt t="75664" x="9931400" y="4356100"/>
          <p14:tracePt t="75665" x="9937750" y="4356100"/>
          <p14:tracePt t="75677" x="9937750" y="4362450"/>
          <p14:tracePt t="75687" x="9937750" y="4368800"/>
          <p14:tracePt t="75693" x="9937750" y="4375150"/>
          <p14:tracePt t="75697" x="9937750" y="4379913"/>
          <p14:tracePt t="75701" x="9937750" y="4386263"/>
          <p14:tracePt t="75707" x="9937750" y="4392613"/>
          <p14:tracePt t="75708" x="9931400" y="4398963"/>
          <p14:tracePt t="75713" x="9931400" y="4405313"/>
          <p14:tracePt t="75719" x="9925050" y="4418013"/>
          <p14:tracePt t="75725" x="9918700" y="4430713"/>
          <p14:tracePt t="75726" x="9918700" y="4437063"/>
          <p14:tracePt t="75727" x="9912350" y="4437063"/>
          <p14:tracePt t="75731" x="9906000" y="4449763"/>
          <p14:tracePt t="75732" x="9906000" y="4456113"/>
          <p14:tracePt t="75737" x="9893300" y="4473575"/>
          <p14:tracePt t="75738" x="9893300" y="4479925"/>
          <p14:tracePt t="75744" x="9874250" y="4498975"/>
          <p14:tracePt t="75745" x="9874250" y="4511675"/>
          <p14:tracePt t="75749" x="9861550" y="4524375"/>
          <p14:tracePt t="75750" x="9861550" y="4530725"/>
          <p14:tracePt t="75751" x="9850438" y="4530725"/>
          <p14:tracePt t="75761" x="9825038" y="4579938"/>
          <p14:tracePt t="75762" x="9818688" y="4579938"/>
          <p14:tracePt t="75767" x="9812338" y="4605338"/>
          <p14:tracePt t="75768" x="9805988" y="4605338"/>
          <p14:tracePt t="75774" x="9793288" y="4637088"/>
          <p14:tracePt t="75780" x="9774238" y="4667250"/>
          <p14:tracePt t="75786" x="9756775" y="4699000"/>
          <p14:tracePt t="75787" x="9756775" y="4705350"/>
          <p14:tracePt t="75792" x="9744075" y="4730750"/>
          <p14:tracePt t="75798" x="9718675" y="4773613"/>
          <p14:tracePt t="75799" x="9712325" y="4773613"/>
          <p14:tracePt t="75804" x="9693275" y="4811713"/>
          <p14:tracePt t="75810" x="9663113" y="4841875"/>
          <p14:tracePt t="75811" x="9663113" y="4848225"/>
          <p14:tracePt t="75816" x="9625013" y="4879975"/>
          <p14:tracePt t="75817" x="9625013" y="4892675"/>
          <p14:tracePt t="75822" x="9593263" y="4911725"/>
          <p14:tracePt t="75823" x="9586913" y="4918075"/>
          <p14:tracePt t="75823" x="9580563" y="4922838"/>
          <p14:tracePt t="75828" x="9563100" y="4935538"/>
          <p14:tracePt t="75829" x="9556750" y="4941888"/>
          <p14:tracePt t="75834" x="9531350" y="4954588"/>
          <p14:tracePt t="75835" x="9525000" y="4960938"/>
          <p14:tracePt t="75836" x="9518650" y="4967288"/>
          <p14:tracePt t="75840" x="9505950" y="4973638"/>
          <p14:tracePt t="75841" x="9499600" y="4979988"/>
          <p14:tracePt t="75846" x="9480550" y="4986338"/>
          <p14:tracePt t="75852" x="9450388" y="5005388"/>
          <p14:tracePt t="75858" x="9418638" y="5016500"/>
          <p14:tracePt t="75864" x="9393238" y="5029200"/>
          <p14:tracePt t="75865" x="9375775" y="5035550"/>
          <p14:tracePt t="75872" x="9337675" y="5048250"/>
          <p14:tracePt t="75876" x="9305925" y="5054600"/>
          <p14:tracePt t="75877" x="9299575" y="5060950"/>
          <p14:tracePt t="75889" x="9244013" y="5080000"/>
          <p14:tracePt t="75895" x="9218613" y="5092700"/>
          <p14:tracePt t="75896" x="9205913" y="5092700"/>
          <p14:tracePt t="75901" x="9188450" y="5110163"/>
          <p14:tracePt t="75907" x="9169400" y="5122863"/>
          <p14:tracePt t="75913" x="9150350" y="5135563"/>
          <p14:tracePt t="75919" x="9131300" y="5154613"/>
          <p14:tracePt t="75925" x="9118600" y="5173663"/>
          <p14:tracePt t="75926" x="9112250" y="5180013"/>
          <p14:tracePt t="75933" x="9094788" y="5216525"/>
          <p14:tracePt t="75937" x="9082088" y="5229225"/>
          <p14:tracePt t="75938" x="9082088" y="5235575"/>
          <p14:tracePt t="75938" x="9075738" y="5241925"/>
          <p14:tracePt t="75949" x="9050338" y="5291138"/>
          <p14:tracePt t="75955" x="9037638" y="5329238"/>
          <p14:tracePt t="75956" x="9031288" y="5329238"/>
          <p14:tracePt t="75957" x="9031288" y="5341938"/>
          <p14:tracePt t="75961" x="9031288" y="5360988"/>
          <p14:tracePt t="75962" x="9024938" y="5360988"/>
          <p14:tracePt t="75967" x="9018588" y="5384800"/>
          <p14:tracePt t="75968" x="9018588" y="5391150"/>
          <p14:tracePt t="75974" x="9012238" y="5416550"/>
          <p14:tracePt t="75979" x="9012238" y="5441950"/>
          <p14:tracePt t="75980" x="9012238" y="5448300"/>
          <p14:tracePt t="75986" x="9005888" y="5472113"/>
          <p14:tracePt t="75993" x="9005888" y="5503863"/>
          <p14:tracePt t="75997" x="9005888" y="5516563"/>
          <p14:tracePt t="75998" x="9005888" y="5522913"/>
          <p14:tracePt t="76010" x="9018588" y="5565775"/>
          <p14:tracePt t="76016" x="9031288" y="5597525"/>
          <p14:tracePt t="76017" x="9037638" y="5603875"/>
          <p14:tracePt t="76022" x="9043988" y="5629275"/>
          <p14:tracePt t="76023" x="9050338" y="5629275"/>
          <p14:tracePt t="76028" x="9069388" y="5653088"/>
          <p14:tracePt t="76029" x="9075738" y="5659438"/>
          <p14:tracePt t="76034" x="9094788" y="5678488"/>
          <p14:tracePt t="76035" x="9094788" y="5684838"/>
          <p14:tracePt t="76040" x="9124950" y="5722938"/>
          <p14:tracePt t="76041" x="9131300" y="5729288"/>
          <p14:tracePt t="76046" x="9163050" y="5753100"/>
          <p14:tracePt t="76047" x="9169400" y="5759450"/>
          <p14:tracePt t="76052" x="9199563" y="5791200"/>
          <p14:tracePt t="76058" x="9237663" y="5816600"/>
          <p14:tracePt t="76064" x="9282113" y="5840413"/>
          <p14:tracePt t="76065" x="9286875" y="5840413"/>
          <p14:tracePt t="76066" x="9293225" y="5846763"/>
          <p14:tracePt t="76067" x="9299575" y="5853113"/>
          <p14:tracePt t="76068" x="9318625" y="5859463"/>
          <p14:tracePt t="76070" x="9324975" y="5859463"/>
          <p14:tracePt t="76076" x="9369425" y="5878513"/>
          <p14:tracePt t="76077" x="9382125" y="5878513"/>
          <p14:tracePt t="76082" x="9418638" y="5891213"/>
          <p14:tracePt t="76089" x="9493250" y="5897563"/>
          <p14:tracePt t="76095" x="9550400" y="5897563"/>
          <p14:tracePt t="76095" x="9556750" y="5897563"/>
          <p14:tracePt t="76101" x="9625013" y="5884863"/>
          <p14:tracePt t="76101" x="9637713" y="5884863"/>
          <p14:tracePt t="76107" x="9693275" y="5859463"/>
          <p14:tracePt t="76113" x="9756775" y="5827713"/>
          <p14:tracePt t="76114" x="9763125" y="5821363"/>
          <p14:tracePt t="76115" x="9780588" y="5816600"/>
          <p14:tracePt t="76119" x="9825038" y="5784850"/>
          <p14:tracePt t="76120" x="9831388" y="5778500"/>
          <p14:tracePt t="76121" x="9844088" y="5765800"/>
          <p14:tracePt t="76125" x="9886950" y="5734050"/>
          <p14:tracePt t="76126" x="9893300" y="5722938"/>
          <p14:tracePt t="76133" x="9974263" y="5653088"/>
          <p14:tracePt t="76134" x="9986963" y="5646738"/>
          <p14:tracePt t="76137" x="10012363" y="5616575"/>
          <p14:tracePt t="76138" x="10031413" y="5597525"/>
          <p14:tracePt t="76149" x="10155238" y="5448300"/>
          <p14:tracePt t="76150" x="10155238" y="5429250"/>
          <p14:tracePt t="76155" x="10199688" y="5354638"/>
          <p14:tracePt t="76156" x="10206038" y="5348288"/>
          <p14:tracePt t="76162" x="10231438" y="5260975"/>
          <p14:tracePt t="76162" x="10242550" y="5241925"/>
          <p14:tracePt t="76163" x="10242550" y="5222875"/>
          <p14:tracePt t="76167" x="10261600" y="5173663"/>
          <p14:tracePt t="76168" x="10267950" y="5135563"/>
          <p14:tracePt t="76173" x="10280650" y="5060950"/>
          <p14:tracePt t="76174" x="10280650" y="5048250"/>
          <p14:tracePt t="76179" x="10280650" y="4967288"/>
          <p14:tracePt t="76180" x="10280650" y="4954588"/>
          <p14:tracePt t="76185" x="10274300" y="4886325"/>
          <p14:tracePt t="76186" x="10267950" y="4873625"/>
          <p14:tracePt t="76192" x="10248900" y="4824413"/>
          <p14:tracePt t="76193" x="10242550" y="4799013"/>
          <p14:tracePt t="76193" x="10237788" y="4792663"/>
          <p14:tracePt t="76198" x="10218738" y="4754563"/>
          <p14:tracePt t="76199" x="10212388" y="4748213"/>
          <p14:tracePt t="76204" x="10186988" y="4718050"/>
          <p14:tracePt t="76210" x="10155238" y="4686300"/>
          <p14:tracePt t="76211" x="10148888" y="4679950"/>
          <p14:tracePt t="76216" x="10131425" y="4660900"/>
          <p14:tracePt t="76217" x="10125075" y="4654550"/>
          <p14:tracePt t="76222" x="10099675" y="4643438"/>
          <p14:tracePt t="76228" x="10067925" y="4630738"/>
          <p14:tracePt t="76229" x="10055225" y="4624388"/>
          <p14:tracePt t="76234" x="10031413" y="4618038"/>
          <p14:tracePt t="76240" x="9993313" y="4598988"/>
          <p14:tracePt t="76241" x="9974263" y="4598988"/>
          <p14:tracePt t="76246" x="9944100" y="4592638"/>
          <p14:tracePt t="76252" x="9893300" y="4579938"/>
          <p14:tracePt t="76253" x="9880600" y="4579938"/>
          <p14:tracePt t="76258" x="9837738" y="4573588"/>
          <p14:tracePt t="76259" x="9825038" y="4573588"/>
          <p14:tracePt t="76264" x="9786938" y="4573588"/>
          <p14:tracePt t="76265" x="9780588" y="4573588"/>
          <p14:tracePt t="76265" x="9767888" y="4573588"/>
          <p14:tracePt t="76270" x="9744075" y="4573588"/>
          <p14:tracePt t="76271" x="9737725" y="4573588"/>
          <p14:tracePt t="76272" x="9725025" y="4573588"/>
          <p14:tracePt t="76276" x="9705975" y="4573588"/>
          <p14:tracePt t="76277" x="9693275" y="4573588"/>
          <p14:tracePt t="76282" x="9674225" y="4573588"/>
          <p14:tracePt t="76283" x="9667875" y="4573588"/>
          <p14:tracePt t="76284" x="9663113" y="4573588"/>
          <p14:tracePt t="76288" x="9644063" y="4573588"/>
          <p14:tracePt t="76294" x="9625013" y="4573588"/>
          <p14:tracePt t="76295" x="9618663" y="4573588"/>
          <p14:tracePt t="76301" x="9599613" y="4573588"/>
          <p14:tracePt t="76307" x="9586913" y="4573588"/>
          <p14:tracePt t="76313" x="9580563" y="4573588"/>
          <p14:tracePt t="76332" x="9580563" y="4567238"/>
          <p14:tracePt t="76333" x="9580563" y="4560888"/>
          <p14:tracePt t="76334" x="9580563" y="4556125"/>
          <p14:tracePt t="76337" x="9580563" y="4549775"/>
          <p14:tracePt t="76338" x="9580563" y="4543425"/>
          <p14:tracePt t="76343" x="9593263" y="4505325"/>
          <p14:tracePt t="76344" x="9593263" y="4498975"/>
          <p14:tracePt t="76349" x="9612313" y="4456113"/>
          <p14:tracePt t="76350" x="9612313" y="4443413"/>
          <p14:tracePt t="76351" x="9625013" y="4437063"/>
          <p14:tracePt t="76355" x="9637713" y="4379913"/>
          <p14:tracePt t="76356" x="9644063" y="4362450"/>
          <p14:tracePt t="76357" x="9644063" y="4343400"/>
          <p14:tracePt t="76361" x="9663113" y="4292600"/>
          <p14:tracePt t="76362" x="9663113" y="4275138"/>
          <p14:tracePt t="76367" x="9686925" y="4205288"/>
          <p14:tracePt t="76368" x="9693275" y="4194175"/>
          <p14:tracePt t="76373" x="9718675" y="4111625"/>
          <p14:tracePt t="76374" x="9718675" y="4094163"/>
          <p14:tracePt t="76375" x="9725025" y="4068763"/>
          <p14:tracePt t="76380" x="9744075" y="4000500"/>
          <p14:tracePt t="76381" x="9763125" y="3956050"/>
          <p14:tracePt t="76382" x="9763125" y="3937000"/>
          <p14:tracePt t="76385" x="9786938" y="3862388"/>
          <p14:tracePt t="76386" x="9786938" y="3849688"/>
          <p14:tracePt t="76387" x="9793288" y="3832225"/>
          <p14:tracePt t="76397" x="9844088" y="3656013"/>
          <p14:tracePt t="76398" x="9844088" y="3644900"/>
          <p14:tracePt t="76403" x="9861550" y="3568700"/>
          <p14:tracePt t="76404" x="9861550" y="3563938"/>
          <p14:tracePt t="76410" x="9880600" y="3494088"/>
          <p14:tracePt t="76416" x="9886950" y="3432175"/>
          <p14:tracePt t="76416" x="9886950" y="3425825"/>
          <p14:tracePt t="76422" x="9886950" y="3387725"/>
          <p14:tracePt t="76423" x="9886950" y="3382963"/>
          <p14:tracePt t="76424" x="9886950" y="3376613"/>
          <p14:tracePt t="76429" x="9886950" y="3344863"/>
          <p14:tracePt t="76434" x="9886950" y="3313113"/>
          <p14:tracePt t="76440" x="9886950" y="3289300"/>
          <p14:tracePt t="76441" x="9886950" y="3282950"/>
          <p14:tracePt t="76442" x="9880600" y="3276600"/>
          <p14:tracePt t="76446" x="9880600" y="3263900"/>
          <p14:tracePt t="76447" x="9880600" y="3257550"/>
          <p14:tracePt t="76447" x="9880600" y="3251200"/>
          <p14:tracePt t="76452" x="9867900" y="3244850"/>
          <p14:tracePt t="76453" x="9867900" y="3238500"/>
          <p14:tracePt t="76458" x="9861550" y="3213100"/>
          <p14:tracePt t="76459" x="9856788" y="3213100"/>
          <p14:tracePt t="76459" x="9856788" y="3206750"/>
          <p14:tracePt t="76464" x="9850438" y="3195638"/>
          <p14:tracePt t="76465" x="9844088" y="3189288"/>
          <p14:tracePt t="76470" x="9837738" y="3170238"/>
          <p14:tracePt t="76471" x="9831388" y="3163888"/>
          <p14:tracePt t="76471" x="9825038" y="3157538"/>
          <p14:tracePt t="76476" x="9818688" y="3144838"/>
          <p14:tracePt t="76477" x="9818688" y="3138488"/>
          <p14:tracePt t="76482" x="9812338" y="3119438"/>
          <p14:tracePt t="76483" x="9805988" y="3113088"/>
          <p14:tracePt t="76484" x="9799638" y="3108325"/>
          <p14:tracePt t="76488" x="9793288" y="3089275"/>
          <p14:tracePt t="76494" x="9780588" y="3063875"/>
          <p14:tracePt t="76495" x="9774238" y="3057525"/>
          <p14:tracePt t="76496" x="9774238" y="3051175"/>
          <p14:tracePt t="76500" x="9767888" y="3032125"/>
          <p14:tracePt t="76501" x="9763125" y="3025775"/>
          <p14:tracePt t="76506" x="9750425" y="3008313"/>
          <p14:tracePt t="76507" x="9744075" y="3001963"/>
          <p14:tracePt t="76513" x="9731375" y="2970213"/>
          <p14:tracePt t="76519" x="9712325" y="2938463"/>
          <p14:tracePt t="76525" x="9693275" y="2908300"/>
          <p14:tracePt t="76526" x="9686925" y="2908300"/>
          <p14:tracePt t="76527" x="9680575" y="2901950"/>
          <p14:tracePt t="76531" x="9674225" y="2882900"/>
          <p14:tracePt t="76537" x="9650413" y="2857500"/>
          <p14:tracePt t="76537" x="9650413" y="2844800"/>
          <p14:tracePt t="76543" x="9625013" y="2833688"/>
          <p14:tracePt t="76544" x="9625013" y="2827338"/>
          <p14:tracePt t="76549" x="9593263" y="2801938"/>
          <p14:tracePt t="76550" x="9593263" y="2795588"/>
          <p14:tracePt t="76555" x="9574213" y="2782888"/>
          <p14:tracePt t="76561" x="9556750" y="2770188"/>
          <p14:tracePt t="76567" x="9537700" y="2763838"/>
          <p14:tracePt t="76573" x="9531350" y="2757488"/>
          <p14:tracePt t="76574" x="9525000" y="2757488"/>
          <p14:tracePt t="76579" x="9512300" y="2757488"/>
          <p14:tracePt t="76585" x="9499600" y="2757488"/>
          <p14:tracePt t="76591" x="9486900" y="2757488"/>
          <p14:tracePt t="76592" x="9480550" y="2757488"/>
          <p14:tracePt t="76597" x="9469438" y="2757488"/>
          <p14:tracePt t="76598" x="9463088" y="2757488"/>
          <p14:tracePt t="76603" x="9450388" y="2757488"/>
          <p14:tracePt t="76604" x="9444038" y="2757488"/>
          <p14:tracePt t="76609" x="9424988" y="2757488"/>
          <p14:tracePt t="76616" x="9393238" y="2770188"/>
          <p14:tracePt t="76622" x="9369425" y="2782888"/>
          <p14:tracePt t="76623" x="9363075" y="2789238"/>
          <p14:tracePt t="76628" x="9337675" y="2801938"/>
          <p14:tracePt t="76629" x="9337675" y="2808288"/>
          <p14:tracePt t="76634" x="9305925" y="2820988"/>
          <p14:tracePt t="76634" x="9293225" y="2840038"/>
          <p14:tracePt t="76640" x="9275763" y="2857500"/>
          <p14:tracePt t="76646" x="9237663" y="2895600"/>
          <p14:tracePt t="76647" x="9224963" y="2901950"/>
          <p14:tracePt t="76652" x="9205913" y="2921000"/>
          <p14:tracePt t="76652" x="9193213" y="2932113"/>
          <p14:tracePt t="76658" x="9169400" y="2957513"/>
          <p14:tracePt t="76664" x="9137650" y="2995613"/>
          <p14:tracePt t="76665" x="9131300" y="3008313"/>
          <p14:tracePt t="76670" x="9105900" y="3032125"/>
          <p14:tracePt t="76671" x="9105900" y="3038475"/>
          <p14:tracePt t="76672" x="9094788" y="3044825"/>
          <p14:tracePt t="76676" x="9075738" y="3063875"/>
          <p14:tracePt t="76677" x="9075738" y="3076575"/>
          <p14:tracePt t="76678" x="9075738" y="3082925"/>
          <p14:tracePt t="76682" x="9056688" y="3101975"/>
          <p14:tracePt t="76683" x="9056688" y="3108325"/>
          <p14:tracePt t="76683" x="9050338" y="3113088"/>
          <p14:tracePt t="76688" x="9037638" y="3132138"/>
          <p14:tracePt t="76689" x="9037638" y="3138488"/>
          <p14:tracePt t="76694" x="9024938" y="3163888"/>
          <p14:tracePt t="76695" x="9024938" y="3170238"/>
          <p14:tracePt t="76696" x="9024938" y="3176588"/>
          <p14:tracePt t="76700" x="9018588" y="3195638"/>
          <p14:tracePt t="76706" x="9012238" y="3219450"/>
          <p14:tracePt t="76707" x="9012238" y="3225800"/>
          <p14:tracePt t="76708" x="9012238" y="3232150"/>
          <p14:tracePt t="76709" x="9012238" y="3238500"/>
          <p14:tracePt t="76712" x="9012238" y="3251200"/>
          <p14:tracePt t="76713" x="9012238" y="3257550"/>
          <p14:tracePt t="76718" x="9012238" y="3276600"/>
          <p14:tracePt t="76719" x="9012238" y="3282950"/>
          <p14:tracePt t="76725" x="9012238" y="3306763"/>
          <p14:tracePt t="76725" x="9012238" y="3313113"/>
          <p14:tracePt t="76731" x="9012238" y="3332163"/>
          <p14:tracePt t="76731" x="9012238" y="3338513"/>
          <p14:tracePt t="76737" x="9024938" y="3357563"/>
          <p14:tracePt t="76738" x="9024938" y="3363913"/>
          <p14:tracePt t="76743" x="9031288" y="3382963"/>
          <p14:tracePt t="76743" x="9037638" y="3387725"/>
          <p14:tracePt t="76749" x="9050338" y="3406775"/>
          <p14:tracePt t="76755" x="9063038" y="3432175"/>
          <p14:tracePt t="76756" x="9069388" y="3432175"/>
          <p14:tracePt t="76756" x="9075738" y="3438525"/>
          <p14:tracePt t="76761" x="9082088" y="3451225"/>
          <p14:tracePt t="76762" x="9088438" y="3457575"/>
          <p14:tracePt t="76762" x="9088438" y="3463925"/>
          <p14:tracePt t="76767" x="9105900" y="3470275"/>
          <p14:tracePt t="76768" x="9105900" y="3475038"/>
          <p14:tracePt t="76773" x="9118600" y="3487738"/>
          <p14:tracePt t="76774" x="9131300" y="3500438"/>
          <p14:tracePt t="76779" x="9156700" y="3519488"/>
          <p14:tracePt t="76780" x="9163050" y="3519488"/>
          <p14:tracePt t="76785" x="9188450" y="3538538"/>
          <p14:tracePt t="76786" x="9193213" y="3544888"/>
          <p14:tracePt t="76791" x="9218613" y="3557588"/>
          <p14:tracePt t="76792" x="9224963" y="3563938"/>
          <p14:tracePt t="76797" x="9256713" y="3575050"/>
          <p14:tracePt t="76803" x="9293225" y="3594100"/>
          <p14:tracePt t="76804" x="9299575" y="3594100"/>
          <p14:tracePt t="76809" x="9331325" y="3606800"/>
          <p14:tracePt t="76810" x="9337675" y="3606800"/>
          <p14:tracePt t="76815" x="9375775" y="3619500"/>
          <p14:tracePt t="76816" x="9386888" y="3619500"/>
          <p14:tracePt t="76821" x="9418638" y="3632200"/>
          <p14:tracePt t="76822" x="9431338" y="3632200"/>
          <p14:tracePt t="76828" x="9469438" y="3632200"/>
          <p14:tracePt t="76834" x="9512300" y="3632200"/>
          <p14:tracePt t="76835" x="9518650" y="3632200"/>
          <p14:tracePt t="76840" x="9556750" y="3632200"/>
          <p14:tracePt t="76846" x="9586913" y="3632200"/>
          <p14:tracePt t="76847" x="9593263" y="3632200"/>
          <p14:tracePt t="76852" x="9631363" y="3625850"/>
          <p14:tracePt t="76853" x="9637713" y="3625850"/>
          <p14:tracePt t="76858" x="9663113" y="3619500"/>
          <p14:tracePt t="76859" x="9667875" y="3619500"/>
          <p14:tracePt t="76860" x="9674225" y="3619500"/>
          <p14:tracePt t="76864" x="9693275" y="3606800"/>
          <p14:tracePt t="76865" x="9699625" y="3606800"/>
          <p14:tracePt t="76870" x="9718675" y="3600450"/>
          <p14:tracePt t="76876" x="9737725" y="3587750"/>
          <p14:tracePt t="76877" x="9750425" y="3587750"/>
          <p14:tracePt t="76882" x="9767888" y="3568700"/>
          <p14:tracePt t="76883" x="9774238" y="3568700"/>
          <p14:tracePt t="76883" x="9774238" y="3563938"/>
          <p14:tracePt t="76890" x="9793288" y="3544888"/>
          <p14:tracePt t="76891" x="9799638" y="3538538"/>
          <p14:tracePt t="76894" x="9805988" y="3525838"/>
          <p14:tracePt t="76895" x="9812338" y="3525838"/>
          <p14:tracePt t="76896" x="9812338" y="3519488"/>
          <p14:tracePt t="76906" x="9837738" y="3470275"/>
          <p14:tracePt t="76907" x="9837738" y="3463925"/>
          <p14:tracePt t="76912" x="9844088" y="3432175"/>
          <p14:tracePt t="76918" x="9850438" y="3394075"/>
          <p14:tracePt t="76924" x="9850438" y="3344863"/>
          <p14:tracePt t="76925" x="9850438" y="3338513"/>
          <p14:tracePt t="76930" x="9850438" y="3289300"/>
          <p14:tracePt t="76936" x="9850438" y="3244850"/>
          <p14:tracePt t="76937" x="9850438" y="3232150"/>
          <p14:tracePt t="76943" x="9837738" y="3195638"/>
          <p14:tracePt t="76949" x="9818688" y="3132138"/>
          <p14:tracePt t="76950" x="9818688" y="3125788"/>
          <p14:tracePt t="76951" x="9812338" y="3119438"/>
          <p14:tracePt t="76955" x="9799638" y="3082925"/>
          <p14:tracePt t="76956" x="9799638" y="3076575"/>
          <p14:tracePt t="76961" x="9774238" y="3044825"/>
          <p14:tracePt t="76962" x="9774238" y="3038475"/>
          <p14:tracePt t="76967" x="9750425" y="3008313"/>
          <p14:tracePt t="76973" x="9725025" y="2976563"/>
          <p14:tracePt t="76979" x="9705975" y="2957513"/>
          <p14:tracePt t="76980" x="9693275" y="2957513"/>
          <p14:tracePt t="76985" x="9680575" y="2938463"/>
          <p14:tracePt t="76986" x="9674225" y="2938463"/>
          <p14:tracePt t="76991" x="9656763" y="2932113"/>
          <p14:tracePt t="76992" x="9650413" y="2927350"/>
          <p14:tracePt t="76993" x="9644063" y="2927350"/>
          <p14:tracePt t="76997" x="9625013" y="2921000"/>
          <p14:tracePt t="76998" x="9625013" y="2914650"/>
          <p14:tracePt t="77003" x="9599613" y="2914650"/>
          <p14:tracePt t="77004" x="9593263" y="2908300"/>
          <p14:tracePt t="77005" x="9586913" y="2908300"/>
          <p14:tracePt t="77009" x="9569450" y="2908300"/>
          <p14:tracePt t="77010" x="9563100" y="2908300"/>
          <p14:tracePt t="77010" x="9556750" y="2908300"/>
          <p14:tracePt t="77016" x="9531350" y="2895600"/>
          <p14:tracePt t="77017" x="9525000" y="2895600"/>
          <p14:tracePt t="77021" x="9505950" y="2895600"/>
          <p14:tracePt t="77022" x="9499600" y="2895600"/>
          <p14:tracePt t="77034" x="9444038" y="2895600"/>
          <p14:tracePt t="77040" x="9412288" y="2895600"/>
          <p14:tracePt t="77046" x="9382125" y="2901950"/>
          <p14:tracePt t="77052" x="9350375" y="2914650"/>
          <p14:tracePt t="77053" x="9344025" y="2914650"/>
          <p14:tracePt t="77058" x="9318625" y="2927350"/>
          <p14:tracePt t="77059" x="9312275" y="2927350"/>
          <p14:tracePt t="77064" x="9286875" y="2938463"/>
          <p14:tracePt t="77064" x="9282113" y="2944813"/>
          <p14:tracePt t="77070" x="9256713" y="2951163"/>
          <p14:tracePt t="77071" x="9250363" y="2957513"/>
          <p14:tracePt t="77076" x="9224963" y="2970213"/>
          <p14:tracePt t="77082" x="9199563" y="2982913"/>
          <p14:tracePt t="77083" x="9193213" y="2989263"/>
          <p14:tracePt t="77088" x="9169400" y="3001963"/>
          <p14:tracePt t="77095" x="9137650" y="3025775"/>
          <p14:tracePt t="77100" x="9124950" y="3038475"/>
          <p14:tracePt t="77101" x="9118600" y="3038475"/>
          <p14:tracePt t="77102" x="9112250" y="3044825"/>
          <p14:tracePt t="77106" x="9105900" y="3057525"/>
          <p14:tracePt t="77107" x="9099550" y="3057525"/>
          <p14:tracePt t="77112" x="9088438" y="3070225"/>
          <p14:tracePt t="77113" x="9088438" y="3076575"/>
          <p14:tracePt t="77114" x="9082088" y="3076575"/>
          <p14:tracePt t="77118" x="9069388" y="3089275"/>
          <p14:tracePt t="77124" x="9056688" y="3101975"/>
          <p14:tracePt t="77130" x="9043988" y="3113088"/>
          <p14:tracePt t="77137" x="9024938" y="3125788"/>
          <p14:tracePt t="77142" x="9018588" y="3132138"/>
          <p14:tracePt t="77149" x="9005888" y="3144838"/>
          <p14:tracePt t="77155" x="9001125" y="3151188"/>
          <p14:tracePt t="77161" x="8994775" y="3157538"/>
          <p14:tracePt t="77167" x="8988425" y="3170238"/>
          <p14:tracePt t="77179" x="8988425" y="3176588"/>
          <p14:tracePt t="77180" x="8982075" y="3176588"/>
          <p14:tracePt t="77192" x="8982075" y="3182938"/>
          <p14:tracePt t="77502" x="8982075" y="3189288"/>
          <p14:tracePt t="77504" x="8982075" y="3195638"/>
          <p14:tracePt t="77508" x="8982075" y="3201988"/>
          <p14:tracePt t="77512" x="8982075" y="3206750"/>
          <p14:tracePt t="77518" x="8982075" y="3219450"/>
          <p14:tracePt t="77519" x="8982075" y="3232150"/>
          <p14:tracePt t="77524" x="8982075" y="3244850"/>
          <p14:tracePt t="77525" x="8982075" y="3251200"/>
          <p14:tracePt t="77526" x="8988425" y="3251200"/>
          <p14:tracePt t="77532" x="8994775" y="3282950"/>
          <p14:tracePt t="77533" x="8994775" y="3289300"/>
          <p14:tracePt t="77536" x="9001125" y="3300413"/>
          <p14:tracePt t="77548" x="9018588" y="3344863"/>
          <p14:tracePt t="77555" x="9024938" y="3370263"/>
          <p14:tracePt t="77555" x="9024938" y="3376613"/>
          <p14:tracePt t="77561" x="9037638" y="3387725"/>
          <p14:tracePt t="77567" x="9043988" y="3413125"/>
          <p14:tracePt t="77567" x="9043988" y="3419475"/>
          <p14:tracePt t="77573" x="9056688" y="3438525"/>
          <p14:tracePt t="77579" x="9069388" y="3463925"/>
          <p14:tracePt t="77585" x="9075738" y="3481388"/>
          <p14:tracePt t="77591" x="9088438" y="3500438"/>
          <p14:tracePt t="77597" x="9105900" y="3538538"/>
          <p14:tracePt t="77603" x="9118600" y="3568700"/>
          <p14:tracePt t="77604" x="9124950" y="3568700"/>
          <p14:tracePt t="77609" x="9137650" y="3587750"/>
          <p14:tracePt t="77610" x="9137650" y="3594100"/>
          <p14:tracePt t="77611" x="9137650" y="3600450"/>
          <p14:tracePt t="77615" x="9150350" y="3613150"/>
          <p14:tracePt t="77616" x="9150350" y="3619500"/>
          <p14:tracePt t="77617" x="9156700" y="3625850"/>
          <p14:tracePt t="77621" x="9163050" y="3632200"/>
          <p14:tracePt t="77622" x="9169400" y="3638550"/>
          <p14:tracePt t="77627" x="9175750" y="3656013"/>
          <p14:tracePt t="77628" x="9182100" y="3656013"/>
          <p14:tracePt t="77633" x="9193213" y="3668713"/>
          <p14:tracePt t="77634" x="9193213" y="3675063"/>
          <p14:tracePt t="77639" x="9199563" y="3681413"/>
          <p14:tracePt t="77646" x="9205913" y="3694113"/>
          <p14:tracePt t="77651" x="9218613" y="3700463"/>
          <p14:tracePt t="77657" x="9224963" y="3706813"/>
          <p14:tracePt t="77666" x="9231313" y="3706813"/>
          <p14:tracePt t="77669" x="9231313" y="3713163"/>
          <p14:tracePt t="77677" x="9237663" y="3713163"/>
          <p14:tracePt t="77683" x="9244013" y="3713163"/>
          <p14:tracePt t="77694" x="9244013" y="3719513"/>
          <p14:tracePt t="77696" x="9250363" y="3719513"/>
          <p14:tracePt t="77714" x="9256713" y="3719513"/>
          <p14:tracePt t="77722" x="9263063" y="3719513"/>
          <p14:tracePt t="77724" x="9269413" y="3725863"/>
          <p14:tracePt t="77729" x="9275763" y="3725863"/>
          <p14:tracePt t="77732" x="9282113" y="3725863"/>
          <p14:tracePt t="77736" x="9293225" y="3732213"/>
          <p14:tracePt t="77742" x="9305925" y="3732213"/>
          <p14:tracePt t="77743" x="9312275" y="3732213"/>
          <p14:tracePt t="77748" x="9324975" y="3732213"/>
          <p14:tracePt t="77749" x="9331325" y="3738563"/>
          <p14:tracePt t="77750" x="9337675" y="3738563"/>
          <p14:tracePt t="77755" x="9350375" y="3738563"/>
          <p14:tracePt t="77760" x="9363075" y="3744913"/>
          <p14:tracePt t="77766" x="9369425" y="3744913"/>
          <p14:tracePt t="77773" x="9382125" y="3749675"/>
          <p14:tracePt t="77779" x="9386888" y="3749675"/>
          <p14:tracePt t="77785" x="9393238" y="3749675"/>
          <p14:tracePt t="80300" x="9393238" y="3756025"/>
          <p14:tracePt t="80303" x="9393238" y="3762375"/>
          <p14:tracePt t="80305" x="9393238" y="3768725"/>
          <p14:tracePt t="80311" x="9369425" y="3787775"/>
          <p14:tracePt t="80317" x="9344025" y="3813175"/>
          <p14:tracePt t="80318" x="9337675" y="3813175"/>
          <p14:tracePt t="80318" x="9337675" y="3819525"/>
          <p14:tracePt t="80323" x="9305925" y="3832225"/>
          <p14:tracePt t="80329" x="9282113" y="3843338"/>
          <p14:tracePt t="80329" x="9269413" y="3849688"/>
          <p14:tracePt t="80335" x="9237663" y="3868738"/>
          <p14:tracePt t="80336" x="9224963" y="3868738"/>
          <p14:tracePt t="80341" x="9193213" y="3887788"/>
          <p14:tracePt t="80342" x="9182100" y="3894138"/>
          <p14:tracePt t="80347" x="9131300" y="3913188"/>
          <p14:tracePt t="80353" x="9099550" y="3925888"/>
          <p14:tracePt t="80354" x="9075738" y="3930650"/>
          <p14:tracePt t="80359" x="9037638" y="3949700"/>
          <p14:tracePt t="80360" x="9024938" y="3956050"/>
          <p14:tracePt t="80361" x="9018588" y="3956050"/>
          <p14:tracePt t="80366" x="8975725" y="3975100"/>
          <p14:tracePt t="80366" x="8969375" y="3981450"/>
          <p14:tracePt t="80371" x="8937625" y="3994150"/>
          <p14:tracePt t="80372" x="8924925" y="3994150"/>
          <p14:tracePt t="80373" x="8918575" y="4000500"/>
          <p14:tracePt t="80378" x="8875713" y="4017963"/>
          <p14:tracePt t="80383" x="8831263" y="4037013"/>
          <p14:tracePt t="80384" x="8824913" y="4037013"/>
          <p14:tracePt t="80389" x="8788400" y="4049713"/>
          <p14:tracePt t="80390" x="8775700" y="4056063"/>
          <p14:tracePt t="80396" x="8731250" y="4075113"/>
          <p14:tracePt t="80397" x="8724900" y="4075113"/>
          <p14:tracePt t="80401" x="8701088" y="4087813"/>
          <p14:tracePt t="80402" x="8694738" y="4087813"/>
          <p14:tracePt t="80408" x="8656638" y="4100513"/>
          <p14:tracePt t="80414" x="8620125" y="4111625"/>
          <p14:tracePt t="80421" x="8582025" y="4124325"/>
          <p14:tracePt t="80426" x="8550275" y="4137025"/>
          <p14:tracePt t="80438" x="8501063" y="4156075"/>
          <p14:tracePt t="80444" x="8482013" y="4156075"/>
          <p14:tracePt t="80445" x="8469313" y="4162425"/>
          <p14:tracePt t="80450" x="8450263" y="4162425"/>
          <p14:tracePt t="80456" x="8431213" y="4175125"/>
          <p14:tracePt t="80462" x="8413750" y="4175125"/>
          <p14:tracePt t="80468" x="8394700" y="4181475"/>
          <p14:tracePt t="80474" x="8382000" y="4187825"/>
          <p14:tracePt t="80475" x="8375650" y="4187825"/>
          <p14:tracePt t="80482" x="8362950" y="4198938"/>
          <p14:tracePt t="80486" x="8350250" y="4198938"/>
          <p14:tracePt t="80498" x="8332788" y="4205288"/>
          <p14:tracePt t="80504" x="8326438" y="4211638"/>
          <p14:tracePt t="80511" x="8320088" y="4211638"/>
          <p14:tracePt t="80520" x="8313738" y="4211638"/>
          <p14:tracePt t="80523" x="8307388" y="4211638"/>
          <p14:tracePt t="80529" x="8294688" y="4217988"/>
          <p14:tracePt t="80535" x="8281988" y="4224338"/>
          <p14:tracePt t="80535" x="8275638" y="4224338"/>
          <p14:tracePt t="80541" x="8262938" y="4230688"/>
          <p14:tracePt t="80542" x="8256588" y="4230688"/>
          <p14:tracePt t="80543" x="8250238" y="4230688"/>
          <p14:tracePt t="80547" x="8243888" y="4237038"/>
          <p14:tracePt t="80547" x="8239125" y="4237038"/>
          <p14:tracePt t="80553" x="8226425" y="4243388"/>
          <p14:tracePt t="80554" x="8220075" y="4243388"/>
          <p14:tracePt t="80559" x="8207375" y="4249738"/>
          <p14:tracePt t="80560" x="8201025" y="4249738"/>
          <p14:tracePt t="80565" x="8188325" y="4249738"/>
          <p14:tracePt t="80566" x="8188325" y="4256088"/>
          <p14:tracePt t="80566" x="8181975" y="4256088"/>
          <p14:tracePt t="80571" x="8169275" y="4256088"/>
          <p14:tracePt t="80577" x="8156575" y="4256088"/>
          <p14:tracePt t="80583" x="8143875" y="4256088"/>
          <p14:tracePt t="80589" x="8139113" y="4256088"/>
          <p14:tracePt t="80595" x="8132763" y="4256088"/>
          <p14:tracePt t="80620" x="8126413" y="4256088"/>
          <p14:tracePt t="80626" x="8120063" y="4256088"/>
          <p14:tracePt t="80633" x="8113713" y="4256088"/>
          <p14:tracePt t="80637" x="8113713" y="4249738"/>
          <p14:tracePt t="80641" x="8107363" y="4243388"/>
          <p14:tracePt t="80645" x="8107363" y="4237038"/>
          <p14:tracePt t="80650" x="8101013" y="4237038"/>
          <p14:tracePt t="80656" x="8094663" y="4230688"/>
          <p14:tracePt t="80657" x="8088313" y="4224338"/>
          <p14:tracePt t="80662" x="8081963" y="4217988"/>
          <p14:tracePt t="80668" x="8069263" y="4198938"/>
          <p14:tracePt t="80669" x="8062913" y="4198938"/>
          <p14:tracePt t="80674" x="8056563" y="4187825"/>
          <p14:tracePt t="80675" x="8050213" y="4187825"/>
          <p14:tracePt t="80680" x="8039100" y="4175125"/>
          <p14:tracePt t="80686" x="8026400" y="4162425"/>
          <p14:tracePt t="80692" x="8013700" y="4149725"/>
          <p14:tracePt t="80693" x="8007350" y="4143375"/>
          <p14:tracePt t="80698" x="7988300" y="4130675"/>
          <p14:tracePt t="80704" x="7975600" y="4117975"/>
          <p14:tracePt t="80711" x="7956550" y="4094163"/>
          <p14:tracePt t="80711" x="7951788" y="4094163"/>
          <p14:tracePt t="80716" x="7939088" y="4081463"/>
          <p14:tracePt t="80717" x="7932738" y="4075113"/>
          <p14:tracePt t="80723" x="7913688" y="4056063"/>
          <p14:tracePt t="80723" x="7907338" y="4049713"/>
          <p14:tracePt t="80729" x="7894638" y="4037013"/>
          <p14:tracePt t="80735" x="7858125" y="4006850"/>
          <p14:tracePt t="80736" x="7851775" y="4000500"/>
          <p14:tracePt t="80741" x="7826375" y="3975100"/>
          <p14:tracePt t="80742" x="7820025" y="3975100"/>
          <p14:tracePt t="80743" x="7820025" y="3968750"/>
          <p14:tracePt t="80747" x="7788275" y="3943350"/>
          <p14:tracePt t="80748" x="7775575" y="3937000"/>
          <p14:tracePt t="80753" x="7758113" y="3925888"/>
          <p14:tracePt t="80754" x="7745413" y="3913188"/>
          <p14:tracePt t="80759" x="7720013" y="3894138"/>
          <p14:tracePt t="80765" x="7688263" y="3881438"/>
          <p14:tracePt t="80766" x="7688263" y="3875088"/>
          <p14:tracePt t="80772" x="7658100" y="3868738"/>
          <p14:tracePt t="80772" x="7651750" y="3868738"/>
          <p14:tracePt t="80777" x="7632700" y="3862388"/>
          <p14:tracePt t="80778" x="7632700" y="3856038"/>
          <p14:tracePt t="80779" x="7626350" y="3856038"/>
          <p14:tracePt t="80783" x="7607300" y="3856038"/>
          <p14:tracePt t="80784" x="7600950" y="3856038"/>
          <p14:tracePt t="80789" x="7581900" y="3856038"/>
          <p14:tracePt t="80790" x="7575550" y="3856038"/>
          <p14:tracePt t="80790" x="7570788" y="3856038"/>
          <p14:tracePt t="80796" x="7545388" y="3856038"/>
          <p14:tracePt t="80801" x="7519988" y="3856038"/>
          <p14:tracePt t="80813" x="7464425" y="3868738"/>
          <p14:tracePt t="80814" x="7458075" y="3868738"/>
          <p14:tracePt t="80820" x="7426325" y="3881438"/>
          <p14:tracePt t="80826" x="7394575" y="3894138"/>
          <p14:tracePt t="80827" x="7388225" y="3894138"/>
          <p14:tracePt t="80832" x="7358063" y="3906838"/>
          <p14:tracePt t="80838" x="7326313" y="3919538"/>
          <p14:tracePt t="80838" x="7319963" y="3925888"/>
          <p14:tracePt t="80844" x="7307263" y="3925888"/>
          <p14:tracePt t="80844" x="7300913" y="3930650"/>
          <p14:tracePt t="80845" x="7294563" y="3937000"/>
          <p14:tracePt t="80850" x="7251700" y="3956050"/>
          <p14:tracePt t="80856" x="7232650" y="3968750"/>
          <p14:tracePt t="80857" x="7219950" y="3975100"/>
          <p14:tracePt t="80858" x="7213600" y="3975100"/>
          <p14:tracePt t="80862" x="7194550" y="3981450"/>
          <p14:tracePt t="80863" x="7189788" y="3981450"/>
          <p14:tracePt t="80868" x="7170738" y="3987800"/>
          <p14:tracePt t="80874" x="7138988" y="4006850"/>
          <p14:tracePt t="80875" x="7132638" y="4006850"/>
          <p14:tracePt t="80880" x="7113588" y="4017963"/>
          <p14:tracePt t="80881" x="7107238" y="4017963"/>
          <p14:tracePt t="80886" x="7089775" y="4024313"/>
          <p14:tracePt t="80887" x="7089775" y="4030663"/>
          <p14:tracePt t="80888" x="7083425" y="4030663"/>
          <p14:tracePt t="80892" x="7064375" y="4037013"/>
          <p14:tracePt t="80893" x="7064375" y="4043363"/>
          <p14:tracePt t="80894" x="7058025" y="4043363"/>
          <p14:tracePt t="80898" x="7038975" y="4049713"/>
          <p14:tracePt t="80899" x="7032625" y="4056063"/>
          <p14:tracePt t="80900" x="7032625" y="4062413"/>
          <p14:tracePt t="80905" x="7007225" y="4075113"/>
          <p14:tracePt t="80910" x="6989763" y="4087813"/>
          <p14:tracePt t="80911" x="6983413" y="4094163"/>
          <p14:tracePt t="80917" x="6951663" y="4111625"/>
          <p14:tracePt t="80923" x="6926263" y="4124325"/>
          <p14:tracePt t="80924" x="6926263" y="4130675"/>
          <p14:tracePt t="80929" x="6902450" y="4156075"/>
          <p14:tracePt t="80941" x="6858000" y="4194175"/>
          <p14:tracePt t="80942" x="6858000" y="4198938"/>
          <p14:tracePt t="80942" x="6851650" y="4198938"/>
          <p14:tracePt t="80947" x="6845300" y="4211638"/>
          <p14:tracePt t="80948" x="6838950" y="4217988"/>
          <p14:tracePt t="80953" x="6838950" y="4230688"/>
          <p14:tracePt t="80953" x="6832600" y="4237038"/>
          <p14:tracePt t="80959" x="6826250" y="4256088"/>
          <p14:tracePt t="80960" x="6826250" y="4262438"/>
          <p14:tracePt t="80965" x="6819900" y="4275138"/>
          <p14:tracePt t="80971" x="6813550" y="4292600"/>
          <p14:tracePt t="80972" x="6813550" y="4298950"/>
          <p14:tracePt t="80977" x="6813550" y="4318000"/>
          <p14:tracePt t="80983" x="6813550" y="4337050"/>
          <p14:tracePt t="80989" x="6813550" y="4356100"/>
          <p14:tracePt t="80995" x="6813550" y="4368800"/>
          <p14:tracePt t="80996" x="6813550" y="4375150"/>
          <p14:tracePt t="81001" x="6819900" y="4386263"/>
          <p14:tracePt t="81007" x="6832600" y="4405313"/>
          <p14:tracePt t="81013" x="6845300" y="4424363"/>
          <p14:tracePt t="81019" x="6858000" y="4437063"/>
          <p14:tracePt t="81026" x="6870700" y="4449763"/>
          <p14:tracePt t="81031" x="6889750" y="4456113"/>
          <p14:tracePt t="81032" x="6889750" y="4462463"/>
          <p14:tracePt t="81038" x="6907213" y="4467225"/>
          <p14:tracePt t="81044" x="6919913" y="4473575"/>
          <p14:tracePt t="81050" x="6938963" y="4479925"/>
          <p14:tracePt t="81051" x="6945313" y="4479925"/>
          <p14:tracePt t="81056" x="6964363" y="4486275"/>
          <p14:tracePt t="81062" x="6983413" y="4492625"/>
          <p14:tracePt t="81063" x="6989763" y="4492625"/>
          <p14:tracePt t="81068" x="7007225" y="4492625"/>
          <p14:tracePt t="81074" x="7019925" y="4498975"/>
          <p14:tracePt t="81075" x="7032625" y="4498975"/>
          <p14:tracePt t="81080" x="7051675" y="4498975"/>
          <p14:tracePt t="81081" x="7058025" y="4498975"/>
          <p14:tracePt t="81086" x="7083425" y="4505325"/>
          <p14:tracePt t="81087" x="7089775" y="4505325"/>
          <p14:tracePt t="81092" x="7113588" y="4511675"/>
          <p14:tracePt t="81092" x="7119938" y="4511675"/>
          <p14:tracePt t="81098" x="7145338" y="4511675"/>
          <p14:tracePt t="81104" x="7177088" y="4511675"/>
          <p14:tracePt t="81105" x="7183438" y="4511675"/>
          <p14:tracePt t="81106" x="7189788" y="4511675"/>
          <p14:tracePt t="81110" x="7207250" y="4511675"/>
          <p14:tracePt t="81111" x="7213600" y="4511675"/>
          <p14:tracePt t="81116" x="7239000" y="4511675"/>
          <p14:tracePt t="81117" x="7251700" y="4511675"/>
          <p14:tracePt t="81122" x="7270750" y="4511675"/>
          <p14:tracePt t="81123" x="7277100" y="4511675"/>
          <p14:tracePt t="81128" x="7300913" y="4511675"/>
          <p14:tracePt t="81135" x="7339013" y="4505325"/>
          <p14:tracePt t="81135" x="7345363" y="4505325"/>
          <p14:tracePt t="81141" x="7364413" y="4498975"/>
          <p14:tracePt t="81147" x="7381875" y="4492625"/>
          <p14:tracePt t="81148" x="7388225" y="4492625"/>
          <p14:tracePt t="81148" x="7394575" y="4492625"/>
          <p14:tracePt t="81153" x="7407275" y="4479925"/>
          <p14:tracePt t="81154" x="7413625" y="4479925"/>
          <p14:tracePt t="81159" x="7426325" y="4473575"/>
          <p14:tracePt t="81160" x="7432675" y="4473575"/>
          <p14:tracePt t="81160" x="7432675" y="4467225"/>
          <p14:tracePt t="81165" x="7451725" y="4462463"/>
          <p14:tracePt t="81171" x="7464425" y="4449763"/>
          <p14:tracePt t="81172" x="7470775" y="4449763"/>
          <p14:tracePt t="81177" x="7481888" y="4437063"/>
          <p14:tracePt t="81183" x="7500938" y="4424363"/>
          <p14:tracePt t="81184" x="7507288" y="4424363"/>
          <p14:tracePt t="81189" x="7519988" y="4411663"/>
          <p14:tracePt t="81190" x="7526338" y="4405313"/>
          <p14:tracePt t="81195" x="7539038" y="4392613"/>
          <p14:tracePt t="81196" x="7545388" y="4392613"/>
          <p14:tracePt t="81201" x="7551738" y="4379913"/>
          <p14:tracePt t="81202" x="7558088" y="4379913"/>
          <p14:tracePt t="81202" x="7558088" y="4375150"/>
          <p14:tracePt t="81207" x="7570788" y="4362450"/>
          <p14:tracePt t="81213" x="7588250" y="4349750"/>
          <p14:tracePt t="81214" x="7588250" y="4343400"/>
          <p14:tracePt t="81215" x="7594600" y="4343400"/>
          <p14:tracePt t="81219" x="7600950" y="4330700"/>
          <p14:tracePt t="81220" x="7607300" y="4324350"/>
          <p14:tracePt t="81225" x="7620000" y="4318000"/>
          <p14:tracePt t="81226" x="7626350" y="4311650"/>
          <p14:tracePt t="81231" x="7632700" y="4292600"/>
          <p14:tracePt t="81232" x="7639050" y="4292600"/>
          <p14:tracePt t="81237" x="7651750" y="4275138"/>
          <p14:tracePt t="81243" x="7664450" y="4256088"/>
          <p14:tracePt t="81250" x="7675563" y="4237038"/>
          <p14:tracePt t="81251" x="7675563" y="4230688"/>
          <p14:tracePt t="81256" x="7688263" y="4217988"/>
          <p14:tracePt t="81268" x="7707313" y="4187825"/>
          <p14:tracePt t="81274" x="7720013" y="4175125"/>
          <p14:tracePt t="81275" x="7720013" y="4168775"/>
          <p14:tracePt t="81280" x="7720013" y="4156075"/>
          <p14:tracePt t="81281" x="7726363" y="4156075"/>
          <p14:tracePt t="81286" x="7726363" y="4143375"/>
          <p14:tracePt t="81287" x="7732713" y="4137025"/>
          <p14:tracePt t="81292" x="7732713" y="4130675"/>
          <p14:tracePt t="81298" x="7739063" y="4124325"/>
          <p14:tracePt t="81299" x="7739063" y="4117975"/>
          <p14:tracePt t="81299" x="7745413" y="4117975"/>
          <p14:tracePt t="81304" x="7745413" y="4111625"/>
          <p14:tracePt t="81305" x="7745413" y="4105275"/>
          <p14:tracePt t="81312" x="7745413" y="4100513"/>
          <p14:tracePt t="81322" x="7745413" y="4094163"/>
          <p14:tracePt t="81325" x="7751763" y="4094163"/>
          <p14:tracePt t="81396" x="7751763" y="4087813"/>
          <p14:tracePt t="81401" x="7745413" y="4087813"/>
          <p14:tracePt t="81406" x="7739063" y="4087813"/>
          <p14:tracePt t="81420" x="7732713" y="4087813"/>
          <p14:tracePt t="81432" x="7732713" y="4081463"/>
          <p14:tracePt t="81437" x="7726363" y="4081463"/>
          <p14:tracePt t="96118" x="7732713" y="4081463"/>
          <p14:tracePt t="96119" x="7739063" y="4081463"/>
          <p14:tracePt t="96121" x="7739063" y="4075113"/>
          <p14:tracePt t="96127" x="7762875" y="4075113"/>
          <p14:tracePt t="96128" x="7769225" y="4068763"/>
          <p14:tracePt t="96128" x="7775575" y="4062413"/>
          <p14:tracePt t="96133" x="7794625" y="4056063"/>
          <p14:tracePt t="96134" x="7807325" y="4056063"/>
          <p14:tracePt t="96139" x="7826375" y="4043363"/>
          <p14:tracePt t="96146" x="7851775" y="4030663"/>
          <p14:tracePt t="96151" x="7869238" y="4017963"/>
          <p14:tracePt t="96158" x="7875588" y="4006850"/>
          <p14:tracePt t="96158" x="7888288" y="3987800"/>
          <p14:tracePt t="96163" x="7888288" y="3962400"/>
          <p14:tracePt t="96164" x="7894638" y="3956050"/>
          <p14:tracePt t="96170" x="7894638" y="3925888"/>
          <p14:tracePt t="96170" x="7894638" y="3919538"/>
          <p14:tracePt t="96176" x="7907338" y="3868738"/>
          <p14:tracePt t="96176" x="7907338" y="3856038"/>
          <p14:tracePt t="96177" x="7907338" y="3843338"/>
          <p14:tracePt t="96182" x="7920038" y="3800475"/>
          <p14:tracePt t="96183" x="7920038" y="3781425"/>
          <p14:tracePt t="96183" x="7926388" y="3762375"/>
          <p14:tracePt t="96188" x="7932738" y="3725863"/>
          <p14:tracePt t="96189" x="7945438" y="3694113"/>
          <p14:tracePt t="96189" x="7945438" y="3675063"/>
          <p14:tracePt t="96194" x="7962900" y="3606800"/>
          <p14:tracePt t="96195" x="7962900" y="3587750"/>
          <p14:tracePt t="96200" x="8001000" y="3481388"/>
          <p14:tracePt t="96200" x="8007350" y="3457575"/>
          <p14:tracePt t="96206" x="8039100" y="3332163"/>
          <p14:tracePt t="96207" x="8045450" y="3306763"/>
          <p14:tracePt t="96212" x="8075613" y="3206750"/>
          <p14:tracePt t="96213" x="8088313" y="3138488"/>
          <p14:tracePt t="96214" x="8101013" y="3108325"/>
          <p14:tracePt t="96218" x="8132763" y="2976563"/>
          <p14:tracePt t="96219" x="8139113" y="2938463"/>
          <p14:tracePt t="96219" x="8150225" y="2914650"/>
          <p14:tracePt t="96224" x="8169275" y="2808288"/>
          <p14:tracePt t="96225" x="8181975" y="2782888"/>
          <p14:tracePt t="96225" x="8188325" y="2746375"/>
          <p14:tracePt t="96230" x="8213725" y="2608263"/>
          <p14:tracePt t="96231" x="8226425" y="2552700"/>
          <p14:tracePt t="96231" x="8232775" y="2520950"/>
          <p14:tracePt t="96236" x="8250238" y="2390775"/>
          <p14:tracePt t="96237" x="8256588" y="2359025"/>
          <p14:tracePt t="96242" x="8288338" y="2171700"/>
          <p14:tracePt t="96243" x="8294688" y="2139950"/>
          <p14:tracePt t="96244" x="8294688" y="2103438"/>
          <p14:tracePt t="96249" x="8313738" y="1965325"/>
          <p14:tracePt t="96249" x="8326438" y="1939925"/>
          <p14:tracePt t="96250" x="8326438" y="1909763"/>
          <p14:tracePt t="96255" x="8350250" y="1765300"/>
          <p14:tracePt t="96255" x="8362950" y="1735138"/>
          <p14:tracePt t="96260" x="8388350" y="1616075"/>
          <p14:tracePt t="96266" x="8431213" y="1466850"/>
          <p14:tracePt t="96273" x="8469313" y="1322388"/>
          <p14:tracePt t="96279" x="8520113" y="1173163"/>
          <p14:tracePt t="96280" x="8520113" y="1154113"/>
          <p14:tracePt t="96286" x="8543925" y="1060450"/>
          <p14:tracePt t="96286" x="8556625" y="1036638"/>
          <p14:tracePt t="96291" x="8562975" y="985838"/>
          <p14:tracePt t="96291" x="8582025" y="947738"/>
          <p14:tracePt t="96292" x="8582025" y="936625"/>
          <p14:tracePt t="96297" x="8594725" y="892175"/>
          <p14:tracePt t="96297" x="8601075" y="855663"/>
          <p14:tracePt t="96303" x="8613775" y="792163"/>
          <p14:tracePt t="96303" x="8620125" y="762000"/>
          <p14:tracePt t="96309" x="8624888" y="692150"/>
          <p14:tracePt t="96310" x="8624888" y="674688"/>
          <p14:tracePt t="96315" x="8631238" y="611188"/>
          <p14:tracePt t="96316" x="8631238" y="598488"/>
          <p14:tracePt t="96321" x="8631238" y="523875"/>
          <p14:tracePt t="96327" x="8631238" y="455613"/>
          <p14:tracePt t="96328" x="8631238" y="449263"/>
          <p14:tracePt t="96328" x="8631238" y="436563"/>
          <p14:tracePt t="96333" x="8631238" y="387350"/>
          <p14:tracePt t="96334" x="8631238" y="374650"/>
          <p14:tracePt t="96339" x="8624888" y="306388"/>
          <p14:tracePt t="96340" x="8624888" y="293688"/>
          <p14:tracePt t="96345" x="8620125" y="236538"/>
          <p14:tracePt t="96346" x="8620125" y="225425"/>
          <p14:tracePt t="96351" x="8613775" y="174625"/>
          <p14:tracePt t="96352" x="8613775" y="161925"/>
          <p14:tracePt t="96353" x="8607425" y="149225"/>
          <p14:tracePt t="96357" x="8594725" y="87313"/>
          <p14:tracePt t="96358" x="8594725" y="74613"/>
          <p14:tracePt t="96364" x="8582025" y="19050"/>
          <p14:tracePt t="96365" x="8575675" y="12700"/>
        </p14:tracePtLst>
      </p14:laserTraceLst>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02AFBA-2E94-653D-505D-F84A5629A53A}"/>
              </a:ext>
            </a:extLst>
          </p:cNvPr>
          <p:cNvSpPr>
            <a:spLocks noGrp="1"/>
          </p:cNvSpPr>
          <p:nvPr>
            <p:ph type="title"/>
          </p:nvPr>
        </p:nvSpPr>
        <p:spPr/>
        <p:txBody>
          <a:bodyPr/>
          <a:lstStyle/>
          <a:p>
            <a:r>
              <a:rPr lang="en-US" dirty="0"/>
              <a:t>DESeq2 – MA Plots</a:t>
            </a:r>
          </a:p>
        </p:txBody>
      </p:sp>
      <p:pic>
        <p:nvPicPr>
          <p:cNvPr id="5" name="Picture 4" descr="A graph of blue and white dots&#10;&#10;Description automatically generated">
            <a:extLst>
              <a:ext uri="{FF2B5EF4-FFF2-40B4-BE49-F238E27FC236}">
                <a16:creationId xmlns:a16="http://schemas.microsoft.com/office/drawing/2014/main" id="{9CD91CE1-50AE-FF8A-B7DB-3037C4D7174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3978" y="2306186"/>
            <a:ext cx="3668665" cy="3241645"/>
          </a:xfrm>
          <a:prstGeom prst="rect">
            <a:avLst/>
          </a:prstGeom>
        </p:spPr>
      </p:pic>
      <p:pic>
        <p:nvPicPr>
          <p:cNvPr id="7" name="Picture 6" descr="A graph of a graph&#10;&#10;Description automatically generated with medium confidence">
            <a:extLst>
              <a:ext uri="{FF2B5EF4-FFF2-40B4-BE49-F238E27FC236}">
                <a16:creationId xmlns:a16="http://schemas.microsoft.com/office/drawing/2014/main" id="{232DDAF1-649C-B215-A527-0D4534F7474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02033" y="2306186"/>
            <a:ext cx="3668666" cy="3241645"/>
          </a:xfrm>
          <a:prstGeom prst="rect">
            <a:avLst/>
          </a:prstGeom>
        </p:spPr>
      </p:pic>
      <p:pic>
        <p:nvPicPr>
          <p:cNvPr id="9" name="Picture 8" descr="A graph of a graph&#10;&#10;Description automatically generated">
            <a:extLst>
              <a:ext uri="{FF2B5EF4-FFF2-40B4-BE49-F238E27FC236}">
                <a16:creationId xmlns:a16="http://schemas.microsoft.com/office/drawing/2014/main" id="{F11E774C-D2AE-6B7A-5A56-36F4E0A515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0088" y="2306186"/>
            <a:ext cx="3668665" cy="3241645"/>
          </a:xfrm>
          <a:prstGeom prst="rect">
            <a:avLst/>
          </a:prstGeom>
        </p:spPr>
      </p:pic>
      <p:sp>
        <p:nvSpPr>
          <p:cNvPr id="10" name="TextBox 9">
            <a:extLst>
              <a:ext uri="{FF2B5EF4-FFF2-40B4-BE49-F238E27FC236}">
                <a16:creationId xmlns:a16="http://schemas.microsoft.com/office/drawing/2014/main" id="{5B03068C-0D3E-F4A6-DFB4-A7D368E0FDB9}"/>
              </a:ext>
            </a:extLst>
          </p:cNvPr>
          <p:cNvSpPr txBox="1"/>
          <p:nvPr/>
        </p:nvSpPr>
        <p:spPr>
          <a:xfrm>
            <a:off x="253978" y="5547831"/>
            <a:ext cx="11564775" cy="276999"/>
          </a:xfrm>
          <a:prstGeom prst="rect">
            <a:avLst/>
          </a:prstGeom>
          <a:noFill/>
        </p:spPr>
        <p:txBody>
          <a:bodyPr wrap="square" rtlCol="0">
            <a:spAutoFit/>
          </a:bodyPr>
          <a:lstStyle/>
          <a:p>
            <a:r>
              <a:rPr lang="en-CA" sz="1200" dirty="0"/>
              <a:t>Figure 6. MA plots of (a) seed WT/dry comparison, (b) seed WT/plasma comparison, and (c) shoot WT/plasma comparison.</a:t>
            </a:r>
            <a:endParaRPr lang="en-US" sz="1200" dirty="0"/>
          </a:p>
        </p:txBody>
      </p:sp>
      <p:sp>
        <p:nvSpPr>
          <p:cNvPr id="11" name="TextBox 10">
            <a:extLst>
              <a:ext uri="{FF2B5EF4-FFF2-40B4-BE49-F238E27FC236}">
                <a16:creationId xmlns:a16="http://schemas.microsoft.com/office/drawing/2014/main" id="{B19B8E76-67D8-8083-9148-1EED45D7093D}"/>
              </a:ext>
            </a:extLst>
          </p:cNvPr>
          <p:cNvSpPr txBox="1"/>
          <p:nvPr/>
        </p:nvSpPr>
        <p:spPr>
          <a:xfrm>
            <a:off x="4852187" y="1813771"/>
            <a:ext cx="2487625" cy="369332"/>
          </a:xfrm>
          <a:prstGeom prst="rect">
            <a:avLst/>
          </a:prstGeom>
          <a:noFill/>
        </p:spPr>
        <p:txBody>
          <a:bodyPr wrap="square" rtlCol="0">
            <a:spAutoFit/>
          </a:bodyPr>
          <a:lstStyle/>
          <a:p>
            <a:pPr algn="ctr"/>
            <a:r>
              <a:rPr lang="en-US" dirty="0"/>
              <a:t>(b) Seed WT/Plasma</a:t>
            </a:r>
          </a:p>
        </p:txBody>
      </p:sp>
      <p:sp>
        <p:nvSpPr>
          <p:cNvPr id="12" name="TextBox 11">
            <a:extLst>
              <a:ext uri="{FF2B5EF4-FFF2-40B4-BE49-F238E27FC236}">
                <a16:creationId xmlns:a16="http://schemas.microsoft.com/office/drawing/2014/main" id="{EBBF464A-15BB-439D-334F-EC4F05554E21}"/>
              </a:ext>
            </a:extLst>
          </p:cNvPr>
          <p:cNvSpPr txBox="1"/>
          <p:nvPr/>
        </p:nvSpPr>
        <p:spPr>
          <a:xfrm>
            <a:off x="1083915" y="1832772"/>
            <a:ext cx="2008790" cy="369332"/>
          </a:xfrm>
          <a:prstGeom prst="rect">
            <a:avLst/>
          </a:prstGeom>
          <a:noFill/>
        </p:spPr>
        <p:txBody>
          <a:bodyPr wrap="square" rtlCol="0">
            <a:spAutoFit/>
          </a:bodyPr>
          <a:lstStyle/>
          <a:p>
            <a:pPr algn="ctr"/>
            <a:r>
              <a:rPr lang="en-US" dirty="0"/>
              <a:t>(a) Seed WT/Dry</a:t>
            </a:r>
          </a:p>
        </p:txBody>
      </p:sp>
      <p:sp>
        <p:nvSpPr>
          <p:cNvPr id="13" name="TextBox 12">
            <a:extLst>
              <a:ext uri="{FF2B5EF4-FFF2-40B4-BE49-F238E27FC236}">
                <a16:creationId xmlns:a16="http://schemas.microsoft.com/office/drawing/2014/main" id="{B4EB7BD8-7A33-0F36-DA2A-984F40818587}"/>
              </a:ext>
            </a:extLst>
          </p:cNvPr>
          <p:cNvSpPr txBox="1"/>
          <p:nvPr/>
        </p:nvSpPr>
        <p:spPr>
          <a:xfrm>
            <a:off x="8740607" y="1813771"/>
            <a:ext cx="2487625" cy="369332"/>
          </a:xfrm>
          <a:prstGeom prst="rect">
            <a:avLst/>
          </a:prstGeom>
          <a:noFill/>
        </p:spPr>
        <p:txBody>
          <a:bodyPr wrap="square" rtlCol="0">
            <a:spAutoFit/>
          </a:bodyPr>
          <a:lstStyle/>
          <a:p>
            <a:pPr algn="ctr"/>
            <a:r>
              <a:rPr lang="en-US" dirty="0"/>
              <a:t>(c) Shoot WT/Plasma</a:t>
            </a:r>
          </a:p>
        </p:txBody>
      </p:sp>
      <p:pic>
        <p:nvPicPr>
          <p:cNvPr id="14" name="Picture 2">
            <a:extLst>
              <a:ext uri="{FF2B5EF4-FFF2-40B4-BE49-F238E27FC236}">
                <a16:creationId xmlns:a16="http://schemas.microsoft.com/office/drawing/2014/main" id="{2AB36C77-952E-3801-D24B-91A1E596AB5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819746" y="614088"/>
            <a:ext cx="1068108" cy="827636"/>
          </a:xfrm>
          <a:prstGeom prst="rect">
            <a:avLst/>
          </a:prstGeom>
          <a:noFill/>
          <a:extLst>
            <a:ext uri="{909E8E84-426E-40DD-AFC4-6F175D3DCCD1}">
              <a14:hiddenFill xmlns:a14="http://schemas.microsoft.com/office/drawing/2010/main">
                <a:solidFill>
                  <a:srgbClr val="FFFFFF"/>
                </a:solidFill>
              </a14:hiddenFill>
            </a:ext>
          </a:extLst>
        </p:spPr>
      </p:pic>
      <p:pic>
        <p:nvPicPr>
          <p:cNvPr id="20" name="Audio 19">
            <a:hlinkClick r:id="" action="ppaction://media"/>
            <a:extLst>
              <a:ext uri="{FF2B5EF4-FFF2-40B4-BE49-F238E27FC236}">
                <a16:creationId xmlns:a16="http://schemas.microsoft.com/office/drawing/2014/main" id="{8156DA47-0005-4347-40D7-1DD73C07244D}"/>
              </a:ext>
            </a:extLst>
          </p:cNvPr>
          <p:cNvPicPr>
            <a:picLocks noChangeAspect="1"/>
          </p:cNvPicPr>
          <p:nvPr>
            <a:audioFile r:link="rId2"/>
            <p:extLst>
              <p:ext uri="{DAA4B4D4-6D71-4841-9C94-3DE7FCFB9230}">
                <p14:media xmlns:p14="http://schemas.microsoft.com/office/powerpoint/2010/main" r:embed="rId1"/>
              </p:ext>
            </p:extLst>
          </p:nvPr>
        </p:nvPicPr>
        <p:blipFill>
          <a:blip r:embed="rId9"/>
          <a:srcRect l="-118750" t="-118750" r="-118750" b="-118750"/>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688788435"/>
      </p:ext>
    </p:extLst>
  </p:cSld>
  <p:clrMapOvr>
    <a:masterClrMapping/>
  </p:clrMapOvr>
  <mc:AlternateContent xmlns:mc="http://schemas.openxmlformats.org/markup-compatibility/2006" xmlns:p14="http://schemas.microsoft.com/office/powerpoint/2010/main">
    <mc:Choice Requires="p14">
      <p:transition spd="slow" p14:dur="2000" advTm="55840"/>
    </mc:Choice>
    <mc:Fallback xmlns="">
      <p:transition spd="slow" advTm="55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0"/>
                </p:tgtEl>
              </p:cMediaNode>
            </p:audio>
          </p:childTnLst>
        </p:cTn>
      </p:par>
    </p:tnLst>
  </p:timing>
  <p:extLst>
    <p:ext uri="{3A86A75C-4F4B-4683-9AE1-C65F6400EC91}">
      <p14:laserTraceLst xmlns:p14="http://schemas.microsoft.com/office/powerpoint/2010/main">
        <p14:tracePtLst>
          <p14:tracePt t="919" x="6783388" y="474663"/>
          <p14:tracePt t="927" x="6777038" y="474663"/>
          <p14:tracePt t="928" x="6777038" y="481013"/>
          <p14:tracePt t="941" x="6770688" y="481013"/>
          <p14:tracePt t="952" x="6770688" y="487363"/>
          <p14:tracePt t="7617" x="6770688" y="493713"/>
          <p14:tracePt t="7619" x="6770688" y="498475"/>
          <p14:tracePt t="7619" x="6770688" y="504825"/>
          <p14:tracePt t="7624" x="6770688" y="523875"/>
          <p14:tracePt t="7625" x="6770688" y="530225"/>
          <p14:tracePt t="7631" x="6770688" y="549275"/>
          <p14:tracePt t="7631" x="6770688" y="561975"/>
          <p14:tracePt t="7636" x="6770688" y="585788"/>
          <p14:tracePt t="7637" x="6770688" y="592138"/>
          <p14:tracePt t="7643" x="6777038" y="617538"/>
          <p14:tracePt t="7649" x="6789738" y="642938"/>
          <p14:tracePt t="7655" x="6796088" y="674688"/>
          <p14:tracePt t="7656" x="6802438" y="679450"/>
          <p14:tracePt t="7661" x="6808788" y="692150"/>
          <p14:tracePt t="7661" x="6808788" y="698500"/>
          <p14:tracePt t="7667" x="6819900" y="723900"/>
          <p14:tracePt t="7667" x="6819900" y="730250"/>
          <p14:tracePt t="7668" x="6826250" y="730250"/>
          <p14:tracePt t="7673" x="6832600" y="749300"/>
          <p14:tracePt t="7674" x="6832600" y="755650"/>
          <p14:tracePt t="7679" x="6845300" y="779463"/>
          <p14:tracePt t="7680" x="6851650" y="779463"/>
          <p14:tracePt t="7680" x="6851650" y="785813"/>
          <p14:tracePt t="7685" x="6864350" y="811213"/>
          <p14:tracePt t="7691" x="6877050" y="830263"/>
          <p14:tracePt t="7692" x="6883400" y="842963"/>
          <p14:tracePt t="7697" x="6896100" y="860425"/>
          <p14:tracePt t="7703" x="6907213" y="885825"/>
          <p14:tracePt t="7709" x="6926263" y="911225"/>
          <p14:tracePt t="7716" x="6945313" y="942975"/>
          <p14:tracePt t="7721" x="6964363" y="966788"/>
          <p14:tracePt t="7727" x="6977063" y="985838"/>
          <p14:tracePt t="7733" x="7000875" y="1023938"/>
          <p14:tracePt t="7734" x="7007225" y="1030288"/>
          <p14:tracePt t="7739" x="7032625" y="1060450"/>
          <p14:tracePt t="7740" x="7032625" y="1066800"/>
          <p14:tracePt t="7746" x="7058025" y="1098550"/>
          <p14:tracePt t="7747" x="7064375" y="1104900"/>
          <p14:tracePt t="7752" x="7089775" y="1135063"/>
          <p14:tracePt t="7753" x="7096125" y="1141413"/>
          <p14:tracePt t="7753" x="7100888" y="1154113"/>
          <p14:tracePt t="7758" x="7126288" y="1179513"/>
          <p14:tracePt t="7758" x="7132638" y="1185863"/>
          <p14:tracePt t="7759" x="7138988" y="1198563"/>
          <p14:tracePt t="7764" x="7164388" y="1228725"/>
          <p14:tracePt t="7765" x="7170738" y="1228725"/>
          <p14:tracePt t="7776" x="7245350" y="1322388"/>
          <p14:tracePt t="7777" x="7258050" y="1335088"/>
          <p14:tracePt t="7782" x="7288213" y="1379538"/>
          <p14:tracePt t="7783" x="7300913" y="1385888"/>
          <p14:tracePt t="7788" x="7332663" y="1428750"/>
          <p14:tracePt t="7794" x="7370763" y="1473200"/>
          <p14:tracePt t="7800" x="7394575" y="1503363"/>
          <p14:tracePt t="7801" x="7400925" y="1509713"/>
          <p14:tracePt t="7806" x="7426325" y="1541463"/>
          <p14:tracePt t="7807" x="7439025" y="1547813"/>
          <p14:tracePt t="7807" x="7439025" y="1554163"/>
          <p14:tracePt t="7808" x="7445375" y="1560513"/>
          <p14:tracePt t="7812" x="7470775" y="1584325"/>
          <p14:tracePt t="7818" x="7494588" y="1616075"/>
          <p14:tracePt t="7819" x="7500938" y="1622425"/>
          <p14:tracePt t="7824" x="7526338" y="1647825"/>
          <p14:tracePt t="7825" x="7532688" y="1654175"/>
          <p14:tracePt t="7830" x="7558088" y="1677988"/>
          <p14:tracePt t="7831" x="7558088" y="1684338"/>
          <p14:tracePt t="7836" x="7581900" y="1709738"/>
          <p14:tracePt t="7837" x="7588250" y="1716088"/>
          <p14:tracePt t="7842" x="7613650" y="1735138"/>
          <p14:tracePt t="7848" x="7639050" y="1765300"/>
          <p14:tracePt t="7849" x="7651750" y="1778000"/>
          <p14:tracePt t="7854" x="7669213" y="1797050"/>
          <p14:tracePt t="7855" x="7675563" y="1803400"/>
          <p14:tracePt t="7856" x="7688263" y="1816100"/>
          <p14:tracePt t="7861" x="7700963" y="1828800"/>
          <p14:tracePt t="7861" x="7713663" y="1841500"/>
          <p14:tracePt t="7867" x="7732713" y="1865313"/>
          <p14:tracePt t="7867" x="7745413" y="1871663"/>
          <p14:tracePt t="7873" x="7769225" y="1903413"/>
          <p14:tracePt t="7874" x="7775575" y="1909763"/>
          <p14:tracePt t="7874" x="7781925" y="1916113"/>
          <p14:tracePt t="7879" x="7807325" y="1939925"/>
          <p14:tracePt t="7879" x="7813675" y="1946275"/>
          <p14:tracePt t="7880" x="7813675" y="1952625"/>
          <p14:tracePt t="7885" x="7839075" y="1971675"/>
          <p14:tracePt t="7886" x="7845425" y="1984375"/>
          <p14:tracePt t="7891" x="7881938" y="2016125"/>
          <p14:tracePt t="7892" x="7888288" y="2022475"/>
          <p14:tracePt t="7897" x="7913688" y="2058988"/>
          <p14:tracePt t="7898" x="7920038" y="2065338"/>
          <p14:tracePt t="7899" x="7932738" y="2071688"/>
          <p14:tracePt t="7903" x="7969250" y="2109788"/>
          <p14:tracePt t="7909" x="8007350" y="2159000"/>
          <p14:tracePt t="7915" x="8050213" y="2203450"/>
          <p14:tracePt t="7916" x="8056563" y="2214563"/>
          <p14:tracePt t="7921" x="8094663" y="2259013"/>
          <p14:tracePt t="7922" x="8101013" y="2259013"/>
          <p14:tracePt t="7927" x="8139113" y="2301875"/>
          <p14:tracePt t="7928" x="8139113" y="2314575"/>
          <p14:tracePt t="7933" x="8175625" y="2359025"/>
          <p14:tracePt t="7935" x="8181975" y="2365375"/>
          <p14:tracePt t="7935" x="8207375" y="2390775"/>
          <p14:tracePt t="7936" x="8213725" y="2401888"/>
          <p14:tracePt t="7939" x="8232775" y="2427288"/>
          <p14:tracePt t="7940" x="8243888" y="2433638"/>
          <p14:tracePt t="7941" x="8250238" y="2446338"/>
          <p14:tracePt t="7945" x="8301038" y="2501900"/>
          <p14:tracePt t="7946" x="8313738" y="2514600"/>
          <p14:tracePt t="7951" x="8356600" y="2576513"/>
          <p14:tracePt t="7952" x="8369300" y="2582863"/>
          <p14:tracePt t="7958" x="8401050" y="2627313"/>
          <p14:tracePt t="7958" x="8413750" y="2646363"/>
          <p14:tracePt t="7964" x="8462963" y="2708275"/>
          <p14:tracePt t="7964" x="8469313" y="2714625"/>
          <p14:tracePt t="7965" x="8475663" y="2720975"/>
          <p14:tracePt t="7966" x="8482013" y="2733675"/>
          <p14:tracePt t="7970" x="8501063" y="2752725"/>
          <p14:tracePt t="7970" x="8507413" y="2757488"/>
          <p14:tracePt t="7976" x="8543925" y="2808288"/>
          <p14:tracePt t="7976" x="8550275" y="2814638"/>
          <p14:tracePt t="7982" x="8575675" y="2844800"/>
          <p14:tracePt t="7988" x="8631238" y="2908300"/>
          <p14:tracePt t="7989" x="8637588" y="2914650"/>
          <p14:tracePt t="7989" x="8643938" y="2927350"/>
          <p14:tracePt t="7994" x="8662988" y="2951163"/>
          <p14:tracePt t="7995" x="8675688" y="2963863"/>
          <p14:tracePt t="8000" x="8694738" y="2989263"/>
          <p14:tracePt t="8001" x="8707438" y="3008313"/>
          <p14:tracePt t="8006" x="8731250" y="3038475"/>
          <p14:tracePt t="8007" x="8737600" y="3044825"/>
          <p14:tracePt t="8008" x="8737600" y="3051175"/>
          <p14:tracePt t="8012" x="8763000" y="3082925"/>
          <p14:tracePt t="8018" x="8794750" y="3113088"/>
          <p14:tracePt t="8019" x="8794750" y="3119438"/>
          <p14:tracePt t="8024" x="8812213" y="3144838"/>
          <p14:tracePt t="8031" x="8831263" y="3170238"/>
          <p14:tracePt t="8031" x="8843963" y="3176588"/>
          <p14:tracePt t="8032" x="8843963" y="3182938"/>
          <p14:tracePt t="8037" x="8863013" y="3201988"/>
          <p14:tracePt t="8037" x="8863013" y="3206750"/>
          <p14:tracePt t="8042" x="8882063" y="3225800"/>
          <p14:tracePt t="8048" x="8901113" y="3257550"/>
          <p14:tracePt t="8055" x="8918575" y="3282950"/>
          <p14:tracePt t="8055" x="8931275" y="3289300"/>
          <p14:tracePt t="8060" x="8937625" y="3306763"/>
          <p14:tracePt t="8061" x="8950325" y="3313113"/>
          <p14:tracePt t="8067" x="8956675" y="3332163"/>
          <p14:tracePt t="8067" x="8963025" y="3338513"/>
          <p14:tracePt t="8073" x="8975725" y="3363913"/>
          <p14:tracePt t="8073" x="8982075" y="3363913"/>
          <p14:tracePt t="8074" x="8982075" y="3370263"/>
          <p14:tracePt t="8079" x="8994775" y="3382963"/>
          <p14:tracePt t="8079" x="9001125" y="3387725"/>
          <p14:tracePt t="8080" x="9001125" y="3394075"/>
          <p14:tracePt t="8085" x="9005888" y="3406775"/>
          <p14:tracePt t="8086" x="9012238" y="3413125"/>
          <p14:tracePt t="8086" x="9018588" y="3419475"/>
          <p14:tracePt t="8091" x="9024938" y="3432175"/>
          <p14:tracePt t="8097" x="9037638" y="3451225"/>
          <p14:tracePt t="8098" x="9043988" y="3457575"/>
          <p14:tracePt t="8103" x="9056688" y="3481388"/>
          <p14:tracePt t="8109" x="9069388" y="3506788"/>
          <p14:tracePt t="8110" x="9082088" y="3513138"/>
          <p14:tracePt t="8115" x="9088438" y="3532188"/>
          <p14:tracePt t="8116" x="9094788" y="3538538"/>
          <p14:tracePt t="8117" x="9094788" y="3544888"/>
          <p14:tracePt t="8122" x="9105900" y="3563938"/>
          <p14:tracePt t="8122" x="9112250" y="3563938"/>
          <p14:tracePt t="8127" x="9124950" y="3581400"/>
          <p14:tracePt t="8133" x="9137650" y="3606800"/>
          <p14:tracePt t="8139" x="9156700" y="3638550"/>
          <p14:tracePt t="8140" x="9163050" y="3638550"/>
          <p14:tracePt t="8145" x="9169400" y="3656013"/>
          <p14:tracePt t="8152" x="9182100" y="3675063"/>
          <p14:tracePt t="8153" x="9188450" y="3681413"/>
          <p14:tracePt t="8158" x="9193213" y="3694113"/>
          <p14:tracePt t="8164" x="9212263" y="3713163"/>
          <p14:tracePt t="8164" x="9212263" y="3719513"/>
          <p14:tracePt t="8170" x="9224963" y="3732213"/>
          <p14:tracePt t="8170" x="9224963" y="3738563"/>
          <p14:tracePt t="8176" x="9231313" y="3749675"/>
          <p14:tracePt t="8176" x="9237663" y="3756025"/>
          <p14:tracePt t="8182" x="9244013" y="3768725"/>
          <p14:tracePt t="8182" x="9244013" y="3775075"/>
          <p14:tracePt t="8188" x="9256713" y="3781425"/>
          <p14:tracePt t="8189" x="9256713" y="3787775"/>
          <p14:tracePt t="8194" x="9263063" y="3800475"/>
          <p14:tracePt t="8200" x="9269413" y="3813175"/>
          <p14:tracePt t="8206" x="9282113" y="3825875"/>
          <p14:tracePt t="8212" x="9286875" y="3836988"/>
          <p14:tracePt t="8218" x="9299575" y="3849688"/>
          <p14:tracePt t="8224" x="9305925" y="3862388"/>
          <p14:tracePt t="8230" x="9318625" y="3881438"/>
          <p14:tracePt t="8236" x="9318625" y="3887788"/>
          <p14:tracePt t="8242" x="9331325" y="3906838"/>
          <p14:tracePt t="8248" x="9337675" y="3913188"/>
          <p14:tracePt t="8255" x="9344025" y="3925888"/>
          <p14:tracePt t="8271" x="9350375" y="3925888"/>
          <p14:tracePt t="8272" x="9350375" y="3930650"/>
          <p14:tracePt t="8277" x="9356725" y="3930650"/>
          <p14:tracePt t="8279" x="9356725" y="3937000"/>
          <p14:tracePt t="8291" x="9363075" y="3937000"/>
          <p14:tracePt t="8292" x="9363075" y="3943350"/>
          <p14:tracePt t="8294" x="9363075" y="3949700"/>
          <p14:tracePt t="8301" x="9369425" y="3956050"/>
          <p14:tracePt t="8309" x="9369425" y="3962400"/>
          <p14:tracePt t="8312" x="9375775" y="3962400"/>
          <p14:tracePt t="8315" x="9375775" y="3968750"/>
          <p14:tracePt t="8321" x="9382125" y="3968750"/>
          <p14:tracePt t="8327" x="9386888" y="3981450"/>
          <p14:tracePt t="8333" x="9386888" y="3987800"/>
          <p14:tracePt t="8340" x="9393238" y="3994150"/>
          <p14:tracePt t="8349" x="9393238" y="4000500"/>
          <p14:tracePt t="8351" x="9399588" y="4006850"/>
          <p14:tracePt t="8358" x="9399588" y="4013200"/>
          <p14:tracePt t="8364" x="9405938" y="4013200"/>
          <p14:tracePt t="8376" x="9412288" y="4024313"/>
          <p14:tracePt t="8382" x="9418638" y="4030663"/>
          <p14:tracePt t="8388" x="9418638" y="4037013"/>
          <p14:tracePt t="8394" x="9418638" y="4043363"/>
          <p14:tracePt t="8400" x="9424988" y="4043363"/>
          <p14:tracePt t="8406" x="9431338" y="4056063"/>
          <p14:tracePt t="8412" x="9431338" y="4062413"/>
          <p14:tracePt t="8419" x="9437688" y="4068763"/>
          <p14:tracePt t="8424" x="9444038" y="4081463"/>
          <p14:tracePt t="8436" x="9450388" y="4111625"/>
          <p14:tracePt t="8442" x="9463088" y="4130675"/>
          <p14:tracePt t="8448" x="9475788" y="4162425"/>
          <p14:tracePt t="8455" x="9480550" y="4194175"/>
          <p14:tracePt t="8461" x="9486900" y="4224338"/>
          <p14:tracePt t="8461" x="9486900" y="4230688"/>
          <p14:tracePt t="8462" x="9493250" y="4237038"/>
          <p14:tracePt t="8466" x="9499600" y="4256088"/>
          <p14:tracePt t="8467" x="9499600" y="4268788"/>
          <p14:tracePt t="8473" x="9505950" y="4286250"/>
          <p14:tracePt t="8473" x="9505950" y="4292600"/>
          <p14:tracePt t="8479" x="9512300" y="4324350"/>
          <p14:tracePt t="8480" x="9518650" y="4330700"/>
          <p14:tracePt t="8485" x="9518650" y="4343400"/>
          <p14:tracePt t="8485" x="9518650" y="4349750"/>
          <p14:tracePt t="8491" x="9525000" y="4368800"/>
          <p14:tracePt t="8497" x="9531350" y="4386263"/>
          <p14:tracePt t="8498" x="9531350" y="4392613"/>
          <p14:tracePt t="8503" x="9531350" y="4398963"/>
          <p14:tracePt t="8503" x="9531350" y="4405313"/>
          <p14:tracePt t="8509" x="9537700" y="4418013"/>
          <p14:tracePt t="8515" x="9537700" y="4430713"/>
          <p14:tracePt t="8521" x="9537700" y="4443413"/>
          <p14:tracePt t="8527" x="9544050" y="4449763"/>
          <p14:tracePt t="8697" x="9537700" y="4449763"/>
          <p14:tracePt t="8707" x="9531350" y="4449763"/>
          <p14:tracePt t="8709" x="9525000" y="4449763"/>
          <p14:tracePt t="8713" x="9518650" y="4449763"/>
          <p14:tracePt t="8717" x="9518650" y="4443413"/>
          <p14:tracePt t="8721" x="9505950" y="4437063"/>
          <p14:tracePt t="8722" x="9499600" y="4437063"/>
          <p14:tracePt t="8727" x="9493250" y="4430713"/>
          <p14:tracePt t="8728" x="9486900" y="4424363"/>
          <p14:tracePt t="8733" x="9469438" y="4411663"/>
          <p14:tracePt t="8734" x="9463088" y="4405313"/>
          <p14:tracePt t="8739" x="9437688" y="4392613"/>
          <p14:tracePt t="8740" x="9437688" y="4386263"/>
          <p14:tracePt t="8745" x="9412288" y="4375150"/>
          <p14:tracePt t="8747" x="9399588" y="4368800"/>
          <p14:tracePt t="8751" x="9382125" y="4362450"/>
          <p14:tracePt t="8752" x="9375775" y="4356100"/>
          <p14:tracePt t="8757" x="9356725" y="4349750"/>
          <p14:tracePt t="8758" x="9350375" y="4343400"/>
          <p14:tracePt t="8763" x="9331325" y="4337050"/>
          <p14:tracePt t="8769" x="9305925" y="4324350"/>
          <p14:tracePt t="8775" x="9286875" y="4324350"/>
          <p14:tracePt t="8781" x="9263063" y="4318000"/>
          <p14:tracePt t="8788" x="9237663" y="4311650"/>
          <p14:tracePt t="8788" x="9231313" y="4311650"/>
          <p14:tracePt t="8789" x="9224963" y="4305300"/>
          <p14:tracePt t="8794" x="9205913" y="4305300"/>
          <p14:tracePt t="8800" x="9182100" y="4305300"/>
          <p14:tracePt t="8800" x="9175750" y="4305300"/>
          <p14:tracePt t="8801" x="9169400" y="4305300"/>
          <p14:tracePt t="8806" x="9156700" y="4305300"/>
          <p14:tracePt t="8806" x="9150350" y="4305300"/>
          <p14:tracePt t="8807" x="9144000" y="4305300"/>
          <p14:tracePt t="8812" x="9131300" y="4305300"/>
          <p14:tracePt t="8812" x="9124950" y="4305300"/>
          <p14:tracePt t="8813" x="9118600" y="4305300"/>
          <p14:tracePt t="8818" x="9105900" y="4305300"/>
          <p14:tracePt t="8819" x="9099550" y="4305300"/>
          <p14:tracePt t="8824" x="9075738" y="4305300"/>
          <p14:tracePt t="8830" x="9056688" y="4305300"/>
          <p14:tracePt t="8836" x="9031288" y="4305300"/>
          <p14:tracePt t="8842" x="9012238" y="4305300"/>
          <p14:tracePt t="8842" x="9005888" y="4305300"/>
          <p14:tracePt t="8848" x="8982075" y="4305300"/>
          <p14:tracePt t="8849" x="8975725" y="4305300"/>
          <p14:tracePt t="8854" x="8956675" y="4305300"/>
          <p14:tracePt t="8855" x="8950325" y="4305300"/>
          <p14:tracePt t="8860" x="8931275" y="4311650"/>
          <p14:tracePt t="8866" x="8905875" y="4311650"/>
          <p14:tracePt t="8872" x="8888413" y="4311650"/>
          <p14:tracePt t="8878" x="8875713" y="4311650"/>
          <p14:tracePt t="8885" x="8863013" y="4318000"/>
          <p14:tracePt t="8885" x="8856663" y="4318000"/>
          <p14:tracePt t="8890" x="8850313" y="4318000"/>
          <p14:tracePt t="8896" x="8837613" y="4318000"/>
          <p14:tracePt t="8903" x="8831263" y="4318000"/>
          <p14:tracePt t="8909" x="8824913" y="4324350"/>
          <p14:tracePt t="8915" x="8812213" y="4324350"/>
          <p14:tracePt t="8922" x="8807450" y="4324350"/>
          <p14:tracePt t="8927" x="8807450" y="4330700"/>
          <p14:tracePt t="8935" x="8801100" y="4337050"/>
          <p14:tracePt t="8940" x="8801100" y="4343400"/>
          <p14:tracePt t="8951" x="8801100" y="4349750"/>
          <p14:tracePt t="8957" x="8801100" y="4356100"/>
          <p14:tracePt t="8963" x="8801100" y="4362450"/>
          <p14:tracePt t="8969" x="8801100" y="4368800"/>
          <p14:tracePt t="8975" x="8801100" y="4375150"/>
          <p14:tracePt t="8982" x="8801100" y="4379913"/>
          <p14:tracePt t="8987" x="8801100" y="4386263"/>
          <p14:tracePt t="8988" x="8801100" y="4392613"/>
          <p14:tracePt t="8995" x="8801100" y="4398963"/>
          <p14:tracePt t="8999" x="8801100" y="4411663"/>
          <p14:tracePt t="9006" x="8801100" y="4418013"/>
          <p14:tracePt t="9006" x="8801100" y="4424363"/>
          <p14:tracePt t="9012" x="8801100" y="4437063"/>
          <p14:tracePt t="9018" x="8807450" y="4443413"/>
          <p14:tracePt t="9018" x="8807450" y="4449763"/>
          <p14:tracePt t="9024" x="8807450" y="4456113"/>
          <p14:tracePt t="9024" x="8807450" y="4462463"/>
          <p14:tracePt t="9030" x="8807450" y="4467225"/>
          <p14:tracePt t="9036" x="8812213" y="4473575"/>
          <p14:tracePt t="9042" x="8812213" y="4486275"/>
          <p14:tracePt t="9048" x="8818563" y="4492625"/>
          <p14:tracePt t="9054" x="8818563" y="4498975"/>
          <p14:tracePt t="9060" x="8818563" y="4505325"/>
          <p14:tracePt t="9102" x="8818563" y="4511675"/>
          <p14:tracePt t="9103" x="8831263" y="4537075"/>
          <p14:tracePt t="9103" x="8837613" y="4537075"/>
          <p14:tracePt t="9106" x="8837613" y="4543425"/>
          <p14:tracePt t="9109" x="8843963" y="4543425"/>
          <p14:tracePt t="9122" x="8856663" y="4549775"/>
          <p14:tracePt t="9127" x="8856663" y="4556125"/>
          <p14:tracePt t="9128" x="8863013" y="4560888"/>
          <p14:tracePt t="9133" x="8869363" y="4560888"/>
          <p14:tracePt t="9139" x="8882063" y="4567238"/>
          <p14:tracePt t="9145" x="8894763" y="4567238"/>
          <p14:tracePt t="9151" x="8901113" y="4567238"/>
          <p14:tracePt t="9157" x="8912225" y="4573588"/>
          <p14:tracePt t="9163" x="8924925" y="4573588"/>
          <p14:tracePt t="9164" x="8931275" y="4573588"/>
          <p14:tracePt t="9169" x="8943975" y="4573588"/>
          <p14:tracePt t="9175" x="8963025" y="4573588"/>
          <p14:tracePt t="9181" x="8982075" y="4579938"/>
          <p14:tracePt t="9188" x="9001125" y="4586288"/>
          <p14:tracePt t="9189" x="9005888" y="4586288"/>
          <p14:tracePt t="9193" x="9024938" y="4586288"/>
          <p14:tracePt t="9200" x="9050338" y="4586288"/>
          <p14:tracePt t="9200" x="9056688" y="4586288"/>
          <p14:tracePt t="9206" x="9069388" y="4586288"/>
          <p14:tracePt t="9206" x="9075738" y="4586288"/>
          <p14:tracePt t="9212" x="9094788" y="4586288"/>
          <p14:tracePt t="9212" x="9099550" y="4586288"/>
          <p14:tracePt t="9213" x="9105900" y="4586288"/>
          <p14:tracePt t="9218" x="9118600" y="4586288"/>
          <p14:tracePt t="9224" x="9137650" y="4586288"/>
          <p14:tracePt t="9224" x="9150350" y="4586288"/>
          <p14:tracePt t="9230" x="9175750" y="4586288"/>
          <p14:tracePt t="9236" x="9199563" y="4586288"/>
          <p14:tracePt t="9242" x="9218613" y="4586288"/>
          <p14:tracePt t="9242" x="9224963" y="4586288"/>
          <p14:tracePt t="9243" x="9231313" y="4586288"/>
          <p14:tracePt t="9249" x="9250363" y="4586288"/>
          <p14:tracePt t="9250" x="9256713" y="4586288"/>
          <p14:tracePt t="9254" x="9263063" y="4586288"/>
          <p14:tracePt t="9255" x="9269413" y="4586288"/>
          <p14:tracePt t="9266" x="9305925" y="4579938"/>
          <p14:tracePt t="9272" x="9331325" y="4579938"/>
          <p14:tracePt t="9279" x="9350375" y="4573588"/>
          <p14:tracePt t="9284" x="9363075" y="4573588"/>
          <p14:tracePt t="9285" x="9369425" y="4573588"/>
          <p14:tracePt t="9290" x="9382125" y="4567238"/>
          <p14:tracePt t="9296" x="9386888" y="4560888"/>
          <p14:tracePt t="9303" x="9405938" y="4560888"/>
          <p14:tracePt t="9309" x="9412288" y="4560888"/>
          <p14:tracePt t="9309" x="9412288" y="4556125"/>
          <p14:tracePt t="9315" x="9418638" y="4556125"/>
          <p14:tracePt t="9320" x="9424988" y="4549775"/>
          <p14:tracePt t="9327" x="9431338" y="4549775"/>
          <p14:tracePt t="9333" x="9431338" y="4543425"/>
          <p14:tracePt t="9339" x="9437688" y="4537075"/>
          <p14:tracePt t="9345" x="9444038" y="4537075"/>
          <p14:tracePt t="9351" x="9444038" y="4530725"/>
          <p14:tracePt t="9352" x="9450388" y="4530725"/>
          <p14:tracePt t="9357" x="9450388" y="4524375"/>
          <p14:tracePt t="9369" x="9456738" y="4524375"/>
          <p14:tracePt t="9378" x="9456738" y="4518025"/>
          <p14:tracePt t="9396" x="9456738" y="4511675"/>
          <p14:tracePt t="9444" x="9456738" y="4505325"/>
          <p14:tracePt t="9469" x="9456738" y="4498975"/>
          <p14:tracePt t="9886" x="9456738" y="4492625"/>
          <p14:tracePt t="10010" x="9456738" y="4486275"/>
          <p14:tracePt t="10015" x="9450388" y="4486275"/>
          <p14:tracePt t="10018" x="9444038" y="4486275"/>
          <p14:tracePt t="10024" x="9444038" y="4479925"/>
          <p14:tracePt t="10029" x="9437688" y="4479925"/>
          <p14:tracePt t="14260" x="9444038" y="4479925"/>
          <p14:tracePt t="14262" x="9450388" y="4479925"/>
          <p14:tracePt t="14265" x="9456738" y="4479925"/>
          <p14:tracePt t="14270" x="9463088" y="4479925"/>
          <p14:tracePt t="14270" x="9475788" y="4479925"/>
          <p14:tracePt t="14276" x="9486900" y="4479925"/>
          <p14:tracePt t="14276" x="9486900" y="4486275"/>
          <p14:tracePt t="14282" x="9499600" y="4492625"/>
          <p14:tracePt t="14282" x="9505950" y="4492625"/>
          <p14:tracePt t="14288" x="9518650" y="4492625"/>
          <p14:tracePt t="14294" x="9525000" y="4498975"/>
          <p14:tracePt t="14295" x="9531350" y="4498975"/>
          <p14:tracePt t="14406" x="9531350" y="4505325"/>
          <p14:tracePt t="14413" x="9525000" y="4505325"/>
          <p14:tracePt t="14414" x="9525000" y="4511675"/>
          <p14:tracePt t="14415" x="9518650" y="4511675"/>
          <p14:tracePt t="14416" x="9518650" y="4518025"/>
          <p14:tracePt t="14421" x="9505950" y="4524375"/>
          <p14:tracePt t="14427" x="9493250" y="4543425"/>
          <p14:tracePt t="14428" x="9486900" y="4543425"/>
          <p14:tracePt t="14433" x="9480550" y="4556125"/>
          <p14:tracePt t="14434" x="9469438" y="4567238"/>
          <p14:tracePt t="14439" x="9456738" y="4586288"/>
          <p14:tracePt t="14440" x="9450388" y="4592638"/>
          <p14:tracePt t="14445" x="9437688" y="4611688"/>
          <p14:tracePt t="14451" x="9412288" y="4648200"/>
          <p14:tracePt t="14452" x="9412288" y="4654550"/>
          <p14:tracePt t="14457" x="9393238" y="4679950"/>
          <p14:tracePt t="14458" x="9386888" y="4686300"/>
          <p14:tracePt t="14464" x="9375775" y="4705350"/>
          <p14:tracePt t="14464" x="9369425" y="4711700"/>
          <p14:tracePt t="14469" x="9356725" y="4730750"/>
          <p14:tracePt t="14470" x="9350375" y="4737100"/>
          <p14:tracePt t="14475" x="9331325" y="4754563"/>
          <p14:tracePt t="14476" x="9331325" y="4760913"/>
          <p14:tracePt t="14482" x="9305925" y="4786313"/>
          <p14:tracePt t="14488" x="9286875" y="4805363"/>
          <p14:tracePt t="14489" x="9282113" y="4811713"/>
          <p14:tracePt t="14494" x="9263063" y="4824413"/>
          <p14:tracePt t="14494" x="9256713" y="4829175"/>
          <p14:tracePt t="14500" x="9244013" y="4841875"/>
          <p14:tracePt t="14506" x="9224963" y="4860925"/>
          <p14:tracePt t="14512" x="9205913" y="4873625"/>
          <p14:tracePt t="14513" x="9199563" y="4873625"/>
          <p14:tracePt t="14518" x="9182100" y="4886325"/>
          <p14:tracePt t="14524" x="9169400" y="4899025"/>
          <p14:tracePt t="14525" x="9163050" y="4899025"/>
          <p14:tracePt t="14530" x="9144000" y="4911725"/>
          <p14:tracePt t="14536" x="9131300" y="4918075"/>
          <p14:tracePt t="14542" x="9118600" y="4929188"/>
          <p14:tracePt t="14548" x="9112250" y="4929188"/>
          <p14:tracePt t="14549" x="9105900" y="4929188"/>
          <p14:tracePt t="14554" x="9105900" y="4935538"/>
          <p14:tracePt t="14561" x="9099550" y="4935538"/>
          <p14:tracePt t="14566" x="9094788" y="4935538"/>
          <p14:tracePt t="14579" x="9088438" y="4935538"/>
          <p14:tracePt t="14603" x="9082088" y="4935538"/>
          <p14:tracePt t="14609" x="9075738" y="4935538"/>
          <p14:tracePt t="14612" x="9069388" y="4935538"/>
          <p14:tracePt t="14617" x="9063038" y="4929188"/>
          <p14:tracePt t="14621" x="9056688" y="4929188"/>
          <p14:tracePt t="14627" x="9050338" y="4922838"/>
          <p14:tracePt t="14628" x="9043988" y="4918075"/>
          <p14:tracePt t="14634" x="9037638" y="4918075"/>
          <p14:tracePt t="14635" x="9031288" y="4911725"/>
          <p14:tracePt t="14639" x="9031288" y="4905375"/>
          <p14:tracePt t="14651" x="9005888" y="4879975"/>
          <p14:tracePt t="14657" x="8994775" y="4873625"/>
          <p14:tracePt t="14658" x="8994775" y="4867275"/>
          <p14:tracePt t="14663" x="8988425" y="4848225"/>
          <p14:tracePt t="14670" x="8975725" y="4829175"/>
          <p14:tracePt t="14670" x="8969375" y="4824413"/>
          <p14:tracePt t="14676" x="8963025" y="4805363"/>
          <p14:tracePt t="14682" x="8950325" y="4773613"/>
          <p14:tracePt t="14688" x="8943975" y="4748213"/>
          <p14:tracePt t="14689" x="8937625" y="4741863"/>
          <p14:tracePt t="14689" x="8937625" y="4737100"/>
          <p14:tracePt t="14694" x="8924925" y="4718050"/>
          <p14:tracePt t="14695" x="8924925" y="4711700"/>
          <p14:tracePt t="14700" x="8918575" y="4692650"/>
          <p14:tracePt t="14700" x="8918575" y="4679950"/>
          <p14:tracePt t="14706" x="8905875" y="4643438"/>
          <p14:tracePt t="14706" x="8901113" y="4637088"/>
          <p14:tracePt t="14707" x="8901113" y="4630738"/>
          <p14:tracePt t="14712" x="8894763" y="4605338"/>
          <p14:tracePt t="14713" x="8888413" y="4605338"/>
          <p14:tracePt t="14718" x="8882063" y="4573588"/>
          <p14:tracePt t="14719" x="8882063" y="4560888"/>
          <p14:tracePt t="14719" x="8882063" y="4556125"/>
          <p14:tracePt t="14724" x="8869363" y="4537075"/>
          <p14:tracePt t="14730" x="8863013" y="4498975"/>
          <p14:tracePt t="14736" x="8856663" y="4467225"/>
          <p14:tracePt t="14742" x="8850313" y="4437063"/>
          <p14:tracePt t="14748" x="8843963" y="4411663"/>
          <p14:tracePt t="14749" x="8843963" y="4405313"/>
          <p14:tracePt t="14754" x="8843963" y="4379913"/>
          <p14:tracePt t="14755" x="8843963" y="4375150"/>
          <p14:tracePt t="14760" x="8843963" y="4349750"/>
          <p14:tracePt t="14761" x="8843963" y="4343400"/>
          <p14:tracePt t="14762" x="8843963" y="4337050"/>
          <p14:tracePt t="14766" x="8837613" y="4324350"/>
          <p14:tracePt t="14772" x="8831263" y="4292600"/>
          <p14:tracePt t="14779" x="8831263" y="4262438"/>
          <p14:tracePt t="14785" x="8831263" y="4237038"/>
          <p14:tracePt t="14786" x="8831263" y="4230688"/>
          <p14:tracePt t="14791" x="8831263" y="4211638"/>
          <p14:tracePt t="14797" x="8824913" y="4187825"/>
          <p14:tracePt t="14803" x="8824913" y="4162425"/>
          <p14:tracePt t="14803" x="8824913" y="4156075"/>
          <p14:tracePt t="14804" x="8824913" y="4149725"/>
          <p14:tracePt t="14809" x="8824913" y="4130675"/>
          <p14:tracePt t="14810" x="8824913" y="4124325"/>
          <p14:tracePt t="14815" x="8824913" y="4111625"/>
          <p14:tracePt t="14816" x="8824913" y="4105275"/>
          <p14:tracePt t="14821" x="8824913" y="4081463"/>
          <p14:tracePt t="14822" x="8824913" y="4068763"/>
          <p14:tracePt t="14827" x="8824913" y="4056063"/>
          <p14:tracePt t="14828" x="8824913" y="4049713"/>
          <p14:tracePt t="14833" x="8824913" y="4030663"/>
          <p14:tracePt t="14839" x="8824913" y="4000500"/>
          <p14:tracePt t="14845" x="8824913" y="3987800"/>
          <p14:tracePt t="14851" x="8824913" y="3968750"/>
          <p14:tracePt t="14852" x="8824913" y="3962400"/>
          <p14:tracePt t="14857" x="8824913" y="3949700"/>
          <p14:tracePt t="14858" x="8824913" y="3943350"/>
          <p14:tracePt t="14863" x="8824913" y="3930650"/>
          <p14:tracePt t="14869" x="8824913" y="3919538"/>
          <p14:tracePt t="14876" x="8824913" y="3906838"/>
          <p14:tracePt t="14876" x="8824913" y="3900488"/>
          <p14:tracePt t="14883" x="8824913" y="3881438"/>
          <p14:tracePt t="14888" x="8824913" y="3862388"/>
          <p14:tracePt t="14900" x="8824913" y="3819525"/>
          <p14:tracePt t="14906" x="8824913" y="3794125"/>
          <p14:tracePt t="14912" x="8818563" y="3775075"/>
          <p14:tracePt t="14912" x="8818563" y="3768725"/>
          <p14:tracePt t="14913" x="8818563" y="3762375"/>
          <p14:tracePt t="14918" x="8818563" y="3744913"/>
          <p14:tracePt t="14924" x="8812213" y="3719513"/>
          <p14:tracePt t="14925" x="8812213" y="3713163"/>
          <p14:tracePt t="14930" x="8812213" y="3700463"/>
          <p14:tracePt t="14931" x="8812213" y="3694113"/>
          <p14:tracePt t="14936" x="8812213" y="3681413"/>
          <p14:tracePt t="14937" x="8812213" y="3668713"/>
          <p14:tracePt t="14942" x="8807450" y="3651250"/>
          <p14:tracePt t="14949" x="8807450" y="3638550"/>
          <p14:tracePt t="14954" x="8801100" y="3619500"/>
          <p14:tracePt t="14955" x="8794750" y="3606800"/>
          <p14:tracePt t="14960" x="8794750" y="3600450"/>
          <p14:tracePt t="14961" x="8794750" y="3594100"/>
          <p14:tracePt t="14966" x="8794750" y="3575050"/>
          <p14:tracePt t="14967" x="8788400" y="3575050"/>
          <p14:tracePt t="14973" x="8788400" y="3557588"/>
          <p14:tracePt t="14979" x="8782050" y="3544888"/>
          <p14:tracePt t="14984" x="8782050" y="3525838"/>
          <p14:tracePt t="14985" x="8782050" y="3519488"/>
          <p14:tracePt t="14986" x="8782050" y="3513138"/>
          <p14:tracePt t="14991" x="8775700" y="3506788"/>
          <p14:tracePt t="14991" x="8769350" y="3494088"/>
          <p14:tracePt t="14997" x="8769350" y="3475038"/>
          <p14:tracePt t="14998" x="8763000" y="3470275"/>
          <p14:tracePt t="15003" x="8756650" y="3444875"/>
          <p14:tracePt t="15003" x="8756650" y="3438525"/>
          <p14:tracePt t="15009" x="8750300" y="3413125"/>
          <p14:tracePt t="15009" x="8750300" y="3406775"/>
          <p14:tracePt t="15010" x="8743950" y="3406775"/>
          <p14:tracePt t="15015" x="8737600" y="3382963"/>
          <p14:tracePt t="15016" x="8737600" y="3376613"/>
          <p14:tracePt t="15016" x="8737600" y="3370263"/>
          <p14:tracePt t="15017" x="8731250" y="3370263"/>
          <p14:tracePt t="15021" x="8731250" y="3351213"/>
          <p14:tracePt t="15022" x="8731250" y="3344863"/>
          <p14:tracePt t="15027" x="8724900" y="3319463"/>
          <p14:tracePt t="15028" x="8718550" y="3319463"/>
          <p14:tracePt t="15028" x="8718550" y="3306763"/>
          <p14:tracePt t="15029" x="8718550" y="3300413"/>
          <p14:tracePt t="15033" x="8713788" y="3282950"/>
          <p14:tracePt t="15034" x="8713788" y="3276600"/>
          <p14:tracePt t="15039" x="8707438" y="3251200"/>
          <p14:tracePt t="15045" x="8694738" y="3225800"/>
          <p14:tracePt t="15051" x="8688388" y="3206750"/>
          <p14:tracePt t="15057" x="8682038" y="3176588"/>
          <p14:tracePt t="15063" x="8675688" y="3151188"/>
          <p14:tracePt t="15070" x="8669338" y="3119438"/>
          <p14:tracePt t="15070" x="8669338" y="3113088"/>
          <p14:tracePt t="15075" x="8662988" y="3095625"/>
          <p14:tracePt t="15076" x="8662988" y="3089275"/>
          <p14:tracePt t="15082" x="8656638" y="3070225"/>
          <p14:tracePt t="15083" x="8656638" y="3063875"/>
          <p14:tracePt t="15088" x="8650288" y="3044825"/>
          <p14:tracePt t="15094" x="8643938" y="3025775"/>
          <p14:tracePt t="15094" x="8643938" y="3021013"/>
          <p14:tracePt t="15099" x="8643938" y="3008313"/>
          <p14:tracePt t="15100" x="8637588" y="3001963"/>
          <p14:tracePt t="15106" x="8637588" y="2982913"/>
          <p14:tracePt t="15106" x="8637588" y="2976563"/>
          <p14:tracePt t="15107" x="8631238" y="2976563"/>
          <p14:tracePt t="15112" x="8631238" y="2963863"/>
          <p14:tracePt t="15112" x="8624888" y="2957513"/>
          <p14:tracePt t="15113" x="8624888" y="2951163"/>
          <p14:tracePt t="15118" x="8624888" y="2944813"/>
          <p14:tracePt t="15124" x="8620125" y="2927350"/>
          <p14:tracePt t="15125" x="8620125" y="2921000"/>
          <p14:tracePt t="15130" x="8620125" y="2914650"/>
          <p14:tracePt t="15131" x="8613775" y="2908300"/>
          <p14:tracePt t="15136" x="8613775" y="2895600"/>
          <p14:tracePt t="15142" x="8613775" y="2889250"/>
          <p14:tracePt t="15143" x="8607425" y="2882900"/>
          <p14:tracePt t="15148" x="8601075" y="2876550"/>
          <p14:tracePt t="15148" x="8601075" y="2870200"/>
          <p14:tracePt t="15154" x="8601075" y="2857500"/>
          <p14:tracePt t="15160" x="8594725" y="2844800"/>
          <p14:tracePt t="15166" x="8594725" y="2840038"/>
          <p14:tracePt t="15172" x="8588375" y="2827338"/>
          <p14:tracePt t="15178" x="8582025" y="2814638"/>
          <p14:tracePt t="15185" x="8575675" y="2801938"/>
          <p14:tracePt t="15185" x="8575675" y="2795588"/>
          <p14:tracePt t="15190" x="8569325" y="2789238"/>
          <p14:tracePt t="15191" x="8562975" y="2782888"/>
          <p14:tracePt t="15196" x="8562975" y="2776538"/>
          <p14:tracePt t="15197" x="8556625" y="2770188"/>
          <p14:tracePt t="15203" x="8550275" y="2763838"/>
          <p14:tracePt t="15203" x="8543925" y="2763838"/>
          <p14:tracePt t="15204" x="8543925" y="2757488"/>
          <p14:tracePt t="15209" x="8537575" y="2757488"/>
          <p14:tracePt t="15209" x="8537575" y="2752725"/>
          <p14:tracePt t="15215" x="8531225" y="2746375"/>
          <p14:tracePt t="15221" x="8531225" y="2740025"/>
          <p14:tracePt t="15227" x="8524875" y="2740025"/>
          <p14:tracePt t="15233" x="8520113" y="2740025"/>
          <p14:tracePt t="15257" x="8513763" y="2733675"/>
          <p14:tracePt t="15267" x="8507413" y="2733675"/>
          <p14:tracePt t="15274" x="8501063" y="2733675"/>
          <p14:tracePt t="15276" x="8494713" y="2733675"/>
          <p14:tracePt t="15281" x="8488363" y="2740025"/>
          <p14:tracePt t="15282" x="8488363" y="2746375"/>
          <p14:tracePt t="15287" x="8482013" y="2757488"/>
          <p14:tracePt t="15293" x="8462963" y="2776538"/>
          <p14:tracePt t="15294" x="8462963" y="2782888"/>
          <p14:tracePt t="15299" x="8450263" y="2808288"/>
          <p14:tracePt t="15306" x="8431213" y="2833688"/>
          <p14:tracePt t="15306" x="8431213" y="2840038"/>
          <p14:tracePt t="15312" x="8426450" y="2863850"/>
          <p14:tracePt t="15312" x="8420100" y="2863850"/>
          <p14:tracePt t="15318" x="8413750" y="2895600"/>
          <p14:tracePt t="15319" x="8407400" y="2901950"/>
          <p14:tracePt t="15324" x="8401050" y="2938463"/>
          <p14:tracePt t="15330" x="8394700" y="2963863"/>
          <p14:tracePt t="15330" x="8394700" y="2970213"/>
          <p14:tracePt t="15331" x="8394700" y="2976563"/>
          <p14:tracePt t="15336" x="8388350" y="3001963"/>
          <p14:tracePt t="15342" x="8382000" y="3051175"/>
          <p14:tracePt t="15348" x="8382000" y="3082925"/>
          <p14:tracePt t="15349" x="8382000" y="3095625"/>
          <p14:tracePt t="15349" x="8382000" y="3108325"/>
          <p14:tracePt t="15354" x="8375650" y="3138488"/>
          <p14:tracePt t="15360" x="8375650" y="3176588"/>
          <p14:tracePt t="15361" x="8375650" y="3189288"/>
          <p14:tracePt t="15366" x="8375650" y="3213100"/>
          <p14:tracePt t="15367" x="8375650" y="3219450"/>
          <p14:tracePt t="15372" x="8375650" y="3251200"/>
          <p14:tracePt t="15373" x="8375650" y="3257550"/>
          <p14:tracePt t="15378" x="8375650" y="3282950"/>
          <p14:tracePt t="15384" x="8375650" y="3332163"/>
          <p14:tracePt t="15391" x="8375650" y="3370263"/>
          <p14:tracePt t="15391" x="8375650" y="3376613"/>
          <p14:tracePt t="15392" x="8375650" y="3382963"/>
          <p14:tracePt t="15393" x="8375650" y="3387725"/>
          <p14:tracePt t="15396" x="8375650" y="3400425"/>
          <p14:tracePt t="15397" x="8375650" y="3419475"/>
          <p14:tracePt t="15403" x="8375650" y="3457575"/>
          <p14:tracePt t="15408" x="8375650" y="3519488"/>
          <p14:tracePt t="15409" x="8375650" y="3525838"/>
          <p14:tracePt t="15410" x="8375650" y="3532188"/>
          <p14:tracePt t="15415" x="8375650" y="3557588"/>
          <p14:tracePt t="15415" x="8375650" y="3575050"/>
          <p14:tracePt t="15416" x="8375650" y="3581400"/>
          <p14:tracePt t="15421" x="8375650" y="3613150"/>
          <p14:tracePt t="15421" x="8375650" y="3619500"/>
          <p14:tracePt t="15427" x="8375650" y="3656013"/>
          <p14:tracePt t="15427" x="8375650" y="3662363"/>
          <p14:tracePt t="15428" x="8375650" y="3668713"/>
          <p14:tracePt t="15433" x="8375650" y="3694113"/>
          <p14:tracePt t="15434" x="8375650" y="3706813"/>
          <p14:tracePt t="15439" x="8375650" y="3732213"/>
          <p14:tracePt t="15439" x="8375650" y="3738563"/>
          <p14:tracePt t="15440" x="8375650" y="3744913"/>
          <p14:tracePt t="15445" x="8375650" y="3756025"/>
          <p14:tracePt t="15445" x="8375650" y="3762375"/>
          <p14:tracePt t="15446" x="8375650" y="3768725"/>
          <p14:tracePt t="15451" x="8375650" y="3794125"/>
          <p14:tracePt t="15452" x="8375650" y="3800475"/>
          <p14:tracePt t="15457" x="8375650" y="3825875"/>
          <p14:tracePt t="15458" x="8375650" y="3832225"/>
          <p14:tracePt t="15463" x="8375650" y="3849688"/>
          <p14:tracePt t="15464" x="8375650" y="3856038"/>
          <p14:tracePt t="15469" x="8375650" y="3881438"/>
          <p14:tracePt t="15475" x="8382000" y="3906838"/>
          <p14:tracePt t="15481" x="8382000" y="3937000"/>
          <p14:tracePt t="15482" x="8382000" y="3943350"/>
          <p14:tracePt t="15487" x="8382000" y="3968750"/>
          <p14:tracePt t="15493" x="8382000" y="4000500"/>
          <p14:tracePt t="15499" x="8382000" y="4030663"/>
          <p14:tracePt t="15500" x="8382000" y="4043363"/>
          <p14:tracePt t="15505" x="8382000" y="4075113"/>
          <p14:tracePt t="15506" x="8382000" y="4087813"/>
          <p14:tracePt t="15512" x="8382000" y="4111625"/>
          <p14:tracePt t="15518" x="8382000" y="4149725"/>
          <p14:tracePt t="15519" x="8382000" y="4156075"/>
          <p14:tracePt t="15524" x="8382000" y="4181475"/>
          <p14:tracePt t="15524" x="8375650" y="4187825"/>
          <p14:tracePt t="15525" x="8375650" y="4194175"/>
          <p14:tracePt t="15530" x="8375650" y="4217988"/>
          <p14:tracePt t="15536" x="8369300" y="4249738"/>
          <p14:tracePt t="15536" x="8369300" y="4256088"/>
          <p14:tracePt t="15542" x="8362950" y="4286250"/>
          <p14:tracePt t="15548" x="8362950" y="4318000"/>
          <p14:tracePt t="15549" x="8362950" y="4324350"/>
          <p14:tracePt t="15549" x="8362950" y="4330700"/>
          <p14:tracePt t="15554" x="8356600" y="4349750"/>
          <p14:tracePt t="15555" x="8356600" y="4356100"/>
          <p14:tracePt t="15560" x="8356600" y="4379913"/>
          <p14:tracePt t="15566" x="8356600" y="4398963"/>
          <p14:tracePt t="15567" x="8356600" y="4405313"/>
          <p14:tracePt t="15572" x="8350250" y="4430713"/>
          <p14:tracePt t="15578" x="8350250" y="4449763"/>
          <p14:tracePt t="15579" x="8350250" y="4456113"/>
          <p14:tracePt t="15584" x="8343900" y="4473575"/>
          <p14:tracePt t="15590" x="8343900" y="4492625"/>
          <p14:tracePt t="15591" x="8343900" y="4498975"/>
          <p14:tracePt t="15597" x="8343900" y="4511675"/>
          <p14:tracePt t="15597" x="8343900" y="4518025"/>
          <p14:tracePt t="15603" x="8343900" y="4530725"/>
          <p14:tracePt t="15603" x="8343900" y="4537075"/>
          <p14:tracePt t="15608" x="8343900" y="4549775"/>
          <p14:tracePt t="15615" x="8343900" y="4567238"/>
          <p14:tracePt t="15621" x="8343900" y="4573588"/>
          <p14:tracePt t="15627" x="8343900" y="4579938"/>
          <p14:tracePt t="15627" x="8343900" y="4586288"/>
          <p14:tracePt t="15633" x="8343900" y="4592638"/>
          <p14:tracePt t="15640" x="8343900" y="4598988"/>
          <p14:tracePt t="19326" x="8350250" y="4598988"/>
          <p14:tracePt t="19329" x="8356600" y="4598988"/>
          <p14:tracePt t="19334" x="8369300" y="4598988"/>
          <p14:tracePt t="19340" x="8394700" y="4592638"/>
          <p14:tracePt t="19346" x="8420100" y="4592638"/>
          <p14:tracePt t="19352" x="8437563" y="4592638"/>
          <p14:tracePt t="19353" x="8443913" y="4586288"/>
          <p14:tracePt t="19358" x="8469313" y="4586288"/>
          <p14:tracePt t="19359" x="8475663" y="4586288"/>
          <p14:tracePt t="19364" x="8501063" y="4586288"/>
          <p14:tracePt t="19371" x="8550275" y="4586288"/>
          <p14:tracePt t="19376" x="8569325" y="4586288"/>
          <p14:tracePt t="19383" x="8624888" y="4586288"/>
          <p14:tracePt t="19384" x="8631238" y="4586288"/>
          <p14:tracePt t="19389" x="8662988" y="4586288"/>
          <p14:tracePt t="19389" x="8669338" y="4586288"/>
          <p14:tracePt t="19395" x="8707438" y="4586288"/>
          <p14:tracePt t="19395" x="8713788" y="4586288"/>
          <p14:tracePt t="19401" x="8743950" y="4592638"/>
          <p14:tracePt t="19401" x="8756650" y="4592638"/>
          <p14:tracePt t="19407" x="8788400" y="4592638"/>
          <p14:tracePt t="19407" x="8794750" y="4592638"/>
          <p14:tracePt t="19413" x="8824913" y="4592638"/>
          <p14:tracePt t="19413" x="8831263" y="4592638"/>
          <p14:tracePt t="19419" x="8869363" y="4592638"/>
          <p14:tracePt t="19425" x="8905875" y="4586288"/>
          <p14:tracePt t="19425" x="8918575" y="4586288"/>
          <p14:tracePt t="19426" x="8937625" y="4579938"/>
          <p14:tracePt t="19432" x="8975725" y="4573588"/>
          <p14:tracePt t="19432" x="8994775" y="4573588"/>
          <p14:tracePt t="19437" x="9037638" y="4567238"/>
          <p14:tracePt t="19438" x="9050338" y="4567238"/>
          <p14:tracePt t="19449" x="9182100" y="4543425"/>
          <p14:tracePt t="19450" x="9193213" y="4543425"/>
          <p14:tracePt t="19455" x="9269413" y="4530725"/>
          <p14:tracePt t="19456" x="9282113" y="4524375"/>
          <p14:tracePt t="19461" x="9337675" y="4518025"/>
          <p14:tracePt t="19467" x="9405938" y="4505325"/>
          <p14:tracePt t="19473" x="9480550" y="4492625"/>
          <p14:tracePt t="19474" x="9493250" y="4492625"/>
          <p14:tracePt t="19479" x="9556750" y="4486275"/>
          <p14:tracePt t="19485" x="9637713" y="4467225"/>
          <p14:tracePt t="19486" x="9656763" y="4467225"/>
          <p14:tracePt t="19492" x="9750425" y="4456113"/>
          <p14:tracePt t="19493" x="9780588" y="4449763"/>
          <p14:tracePt t="19497" x="9844088" y="4443413"/>
          <p14:tracePt t="19498" x="9850438" y="4437063"/>
          <p14:tracePt t="19509" x="9980613" y="4424363"/>
          <p14:tracePt t="19510" x="10006013" y="4418013"/>
          <p14:tracePt t="19516" x="10067925" y="4411663"/>
          <p14:tracePt t="19517" x="10074275" y="4411663"/>
          <p14:tracePt t="19522" x="10125075" y="4398963"/>
          <p14:tracePt t="19523" x="10131425" y="4398963"/>
          <p14:tracePt t="19523" x="10137775" y="4398963"/>
          <p14:tracePt t="19524" x="10144125" y="4398963"/>
          <p14:tracePt t="19528" x="10167938" y="4392613"/>
          <p14:tracePt t="19528" x="10167938" y="4386263"/>
          <p14:tracePt t="19529" x="10180638" y="4386263"/>
          <p14:tracePt t="19534" x="10193338" y="4386263"/>
          <p14:tracePt t="19534" x="10206038" y="4386263"/>
          <p14:tracePt t="19535" x="10212388" y="4379913"/>
          <p14:tracePt t="19540" x="10225088" y="4379913"/>
          <p14:tracePt t="19546" x="10237788" y="4375150"/>
          <p14:tracePt t="19547" x="10242550" y="4375150"/>
          <p14:tracePt t="19554" x="10248900" y="4368800"/>
          <p14:tracePt t="19660" x="10248900" y="4362450"/>
          <p14:tracePt t="19667" x="10255250" y="4362450"/>
          <p14:tracePt t="19668" x="10255250" y="4356100"/>
          <p14:tracePt t="19674" x="10255250" y="4349750"/>
          <p14:tracePt t="19679" x="10261600" y="4349750"/>
          <p14:tracePt t="19685" x="10261600" y="4337050"/>
          <p14:tracePt t="19691" x="10261600" y="4330700"/>
          <p14:tracePt t="19697" x="10267950" y="4330700"/>
          <p14:tracePt t="19703" x="10267950" y="4324350"/>
          <p14:tracePt t="19711" x="10267950" y="4318000"/>
          <p14:tracePt t="19716" x="10267950" y="4311650"/>
          <p14:tracePt t="19721" x="10274300" y="4305300"/>
          <p14:tracePt t="19728" x="10280650" y="4305300"/>
          <p14:tracePt t="19728" x="10287000" y="4298950"/>
          <p14:tracePt t="19734" x="10293350" y="4292600"/>
          <p14:tracePt t="19734" x="10299700" y="4292600"/>
          <p14:tracePt t="19740" x="10312400" y="4281488"/>
          <p14:tracePt t="19740" x="10312400" y="4275138"/>
          <p14:tracePt t="19741" x="10318750" y="4275138"/>
          <p14:tracePt t="19746" x="10325100" y="4268788"/>
          <p14:tracePt t="19747" x="10331450" y="4268788"/>
          <p14:tracePt t="19747" x="10336213" y="4268788"/>
          <p14:tracePt t="19752" x="10348913" y="4256088"/>
          <p14:tracePt t="19758" x="10361613" y="4249738"/>
          <p14:tracePt t="19758" x="10367963" y="4249738"/>
          <p14:tracePt t="19764" x="10387013" y="4243388"/>
          <p14:tracePt t="19764" x="10387013" y="4237038"/>
          <p14:tracePt t="19770" x="10406063" y="4230688"/>
          <p14:tracePt t="19776" x="10425113" y="4224338"/>
          <p14:tracePt t="19782" x="10429875" y="4217988"/>
          <p14:tracePt t="19783" x="10442575" y="4217988"/>
          <p14:tracePt t="19788" x="10455275" y="4205288"/>
          <p14:tracePt t="19789" x="10461625" y="4205288"/>
          <p14:tracePt t="19794" x="10467975" y="4198938"/>
          <p14:tracePt t="19795" x="10474325" y="4198938"/>
          <p14:tracePt t="19800" x="10487025" y="4194175"/>
          <p14:tracePt t="19801" x="10493375" y="4187825"/>
          <p14:tracePt t="19806" x="10506075" y="4181475"/>
          <p14:tracePt t="19812" x="10518775" y="4175125"/>
          <p14:tracePt t="19819" x="10536238" y="4162425"/>
          <p14:tracePt t="19825" x="10548938" y="4156075"/>
          <p14:tracePt t="19837" x="10574338" y="4137025"/>
          <p14:tracePt t="19843" x="10580688" y="4137025"/>
          <p14:tracePt t="19849" x="10593388" y="4124325"/>
          <p14:tracePt t="19849" x="10599738" y="4124325"/>
          <p14:tracePt t="19855" x="10606088" y="4124325"/>
          <p14:tracePt t="19861" x="10618788" y="4117975"/>
          <p14:tracePt t="19862" x="10618788" y="4111625"/>
          <p14:tracePt t="19867" x="10623550" y="4111625"/>
          <p14:tracePt t="19873" x="10629900" y="4105275"/>
          <p14:tracePt t="19874" x="10636250" y="4105275"/>
          <p14:tracePt t="19879" x="10648950" y="4105275"/>
          <p14:tracePt t="19885" x="10655300" y="4100513"/>
          <p14:tracePt t="19891" x="10668000" y="4100513"/>
          <p14:tracePt t="19897" x="10674350" y="4094163"/>
          <p14:tracePt t="19903" x="10687050" y="4087813"/>
          <p14:tracePt t="19909" x="10693400" y="4081463"/>
          <p14:tracePt t="19915" x="10699750" y="4075113"/>
          <p14:tracePt t="19921" x="10706100" y="4062413"/>
          <p14:tracePt t="19928" x="10706100" y="4056063"/>
          <p14:tracePt t="19928" x="10712450" y="4056063"/>
          <p14:tracePt t="19934" x="10712450" y="4049713"/>
          <p14:tracePt t="19934" x="10717213" y="4049713"/>
          <p14:tracePt t="19940" x="10717213" y="4037013"/>
          <p14:tracePt t="19940" x="10717213" y="4030663"/>
          <p14:tracePt t="19946" x="10717213" y="4017963"/>
          <p14:tracePt t="19952" x="10717213" y="4006850"/>
          <p14:tracePt t="19958" x="10717213" y="3987800"/>
          <p14:tracePt t="19964" x="10717213" y="3975100"/>
          <p14:tracePt t="19970" x="10717213" y="3956050"/>
          <p14:tracePt t="19971" x="10717213" y="3949700"/>
          <p14:tracePt t="19976" x="10712450" y="3930650"/>
          <p14:tracePt t="19982" x="10706100" y="3913188"/>
          <p14:tracePt t="19983" x="10706100" y="3906838"/>
          <p14:tracePt t="19988" x="10687050" y="3881438"/>
          <p14:tracePt t="19994" x="10668000" y="3856038"/>
          <p14:tracePt t="19995" x="10668000" y="3849688"/>
          <p14:tracePt t="20000" x="10629900" y="3819525"/>
          <p14:tracePt t="20001" x="10623550" y="3813175"/>
          <p14:tracePt t="20006" x="10587038" y="3781425"/>
          <p14:tracePt t="20007" x="10574338" y="3775075"/>
          <p14:tracePt t="20012" x="10529888" y="3738563"/>
          <p14:tracePt t="20013" x="10518775" y="3732213"/>
          <p14:tracePt t="20019" x="10480675" y="3700463"/>
          <p14:tracePt t="20019" x="10461625" y="3694113"/>
          <p14:tracePt t="20024" x="10412413" y="3662363"/>
          <p14:tracePt t="20025" x="10393363" y="3656013"/>
          <p14:tracePt t="20026" x="10380663" y="3644900"/>
          <p14:tracePt t="20030" x="10336213" y="3625850"/>
          <p14:tracePt t="20031" x="10325100" y="3619500"/>
          <p14:tracePt t="20037" x="10261600" y="3594100"/>
          <p14:tracePt t="20037" x="10248900" y="3581400"/>
          <p14:tracePt t="20043" x="10180638" y="3563938"/>
          <p14:tracePt t="20044" x="10174288" y="3557588"/>
          <p14:tracePt t="20044" x="10167938" y="3557588"/>
          <p14:tracePt t="20049" x="10125075" y="3538538"/>
          <p14:tracePt t="20050" x="10112375" y="3538538"/>
          <p14:tracePt t="20055" x="10067925" y="3525838"/>
          <p14:tracePt t="20056" x="10061575" y="3525838"/>
          <p14:tracePt t="20061" x="10012363" y="3519488"/>
          <p14:tracePt t="20061" x="9999663" y="3513138"/>
          <p14:tracePt t="20062" x="9986963" y="3513138"/>
          <p14:tracePt t="20067" x="9950450" y="3506788"/>
          <p14:tracePt t="20067" x="9944100" y="3506788"/>
          <p14:tracePt t="20068" x="9937750" y="3506788"/>
          <p14:tracePt t="20073" x="9893300" y="3506788"/>
          <p14:tracePt t="20074" x="9880600" y="3500438"/>
          <p14:tracePt t="20079" x="9818688" y="3500438"/>
          <p14:tracePt t="20085" x="9737725" y="3500438"/>
          <p14:tracePt t="20086" x="9731375" y="3500438"/>
          <p14:tracePt t="20091" x="9674225" y="3500438"/>
          <p14:tracePt t="20097" x="9605963" y="3506788"/>
          <p14:tracePt t="20098" x="9599613" y="3506788"/>
          <p14:tracePt t="20103" x="9556750" y="3519488"/>
          <p14:tracePt t="20104" x="9544050" y="3519488"/>
          <p14:tracePt t="20109" x="9493250" y="3532188"/>
          <p14:tracePt t="20110" x="9475788" y="3538538"/>
          <p14:tracePt t="20115" x="9431338" y="3551238"/>
          <p14:tracePt t="20116" x="9424988" y="3557588"/>
          <p14:tracePt t="20121" x="9375775" y="3575050"/>
          <p14:tracePt t="20122" x="9369425" y="3581400"/>
          <p14:tracePt t="20123" x="9356725" y="3587750"/>
          <p14:tracePt t="20128" x="9318625" y="3606800"/>
          <p14:tracePt t="20129" x="9299575" y="3613150"/>
          <p14:tracePt t="20133" x="9269413" y="3632200"/>
          <p14:tracePt t="20134" x="9250363" y="3644900"/>
          <p14:tracePt t="20146" x="9144000" y="3700463"/>
          <p14:tracePt t="20152" x="9088438" y="3732213"/>
          <p14:tracePt t="20153" x="9075738" y="3738563"/>
          <p14:tracePt t="20153" x="9069388" y="3744913"/>
          <p14:tracePt t="20158" x="9031288" y="3768725"/>
          <p14:tracePt t="20159" x="9018588" y="3775075"/>
          <p14:tracePt t="20164" x="8969375" y="3806825"/>
          <p14:tracePt t="20164" x="8956675" y="3813175"/>
          <p14:tracePt t="20165" x="8950325" y="3813175"/>
          <p14:tracePt t="20170" x="8905875" y="3843338"/>
          <p14:tracePt t="20176" x="8850313" y="3887788"/>
          <p14:tracePt t="20177" x="8837613" y="3894138"/>
          <p14:tracePt t="20182" x="8788400" y="3930650"/>
          <p14:tracePt t="20189" x="8756650" y="3968750"/>
          <p14:tracePt t="20194" x="8713788" y="4017963"/>
          <p14:tracePt t="20200" x="8682038" y="4056063"/>
          <p14:tracePt t="20201" x="8675688" y="4062413"/>
          <p14:tracePt t="20206" x="8650288" y="4100513"/>
          <p14:tracePt t="20207" x="8643938" y="4105275"/>
          <p14:tracePt t="20212" x="8624888" y="4143375"/>
          <p14:tracePt t="20213" x="8620125" y="4149725"/>
          <p14:tracePt t="20219" x="8594725" y="4187825"/>
          <p14:tracePt t="20224" x="8582025" y="4224338"/>
          <p14:tracePt t="20225" x="8575675" y="4224338"/>
          <p14:tracePt t="20231" x="8562975" y="4249738"/>
          <p14:tracePt t="20236" x="8556625" y="4268788"/>
          <p14:tracePt t="20237" x="8550275" y="4281488"/>
          <p14:tracePt t="20243" x="8543925" y="4305300"/>
          <p14:tracePt t="20243" x="8543925" y="4311650"/>
          <p14:tracePt t="20249" x="8537575" y="4330700"/>
          <p14:tracePt t="20255" x="8537575" y="4349750"/>
          <p14:tracePt t="20261" x="8537575" y="4368800"/>
          <p14:tracePt t="20261" x="8537575" y="4375150"/>
          <p14:tracePt t="20267" x="8537575" y="4392613"/>
          <p14:tracePt t="20267" x="8537575" y="4398963"/>
          <p14:tracePt t="20273" x="8537575" y="4411663"/>
          <p14:tracePt t="20279" x="8537575" y="4424363"/>
          <p14:tracePt t="20285" x="8537575" y="4443413"/>
          <p14:tracePt t="20291" x="8543925" y="4462463"/>
          <p14:tracePt t="20297" x="8550275" y="4479925"/>
          <p14:tracePt t="20297" x="8556625" y="4486275"/>
          <p14:tracePt t="20303" x="8562975" y="4505325"/>
          <p14:tracePt t="20309" x="8575675" y="4518025"/>
          <p14:tracePt t="20310" x="8575675" y="4524375"/>
          <p14:tracePt t="20315" x="8588375" y="4537075"/>
          <p14:tracePt t="20316" x="8588375" y="4543425"/>
          <p14:tracePt t="20321" x="8601075" y="4556125"/>
          <p14:tracePt t="20322" x="8601075" y="4560888"/>
          <p14:tracePt t="20327" x="8620125" y="4573588"/>
          <p14:tracePt t="20328" x="8624888" y="4579938"/>
          <p14:tracePt t="20333" x="8643938" y="4598988"/>
          <p14:tracePt t="20340" x="8675688" y="4618038"/>
          <p14:tracePt t="20346" x="8707438" y="4637088"/>
          <p14:tracePt t="20346" x="8707438" y="4643438"/>
          <p14:tracePt t="20352" x="8731250" y="4654550"/>
          <p14:tracePt t="20352" x="8743950" y="4660900"/>
          <p14:tracePt t="20358" x="8775700" y="4673600"/>
          <p14:tracePt t="20358" x="8782050" y="4679950"/>
          <p14:tracePt t="20364" x="8812213" y="4699000"/>
          <p14:tracePt t="20364" x="8818563" y="4699000"/>
          <p14:tracePt t="20365" x="8824913" y="4699000"/>
          <p14:tracePt t="20370" x="8850313" y="4711700"/>
          <p14:tracePt t="20371" x="8850313" y="4718050"/>
          <p14:tracePt t="20376" x="8882063" y="4724400"/>
          <p14:tracePt t="20376" x="8894763" y="4730750"/>
          <p14:tracePt t="20382" x="8924925" y="4741863"/>
          <p14:tracePt t="20383" x="8937625" y="4741863"/>
          <p14:tracePt t="20389" x="8982075" y="4754563"/>
          <p14:tracePt t="20389" x="8994775" y="4760913"/>
          <p14:tracePt t="20390" x="9001125" y="4760913"/>
          <p14:tracePt t="20391" x="9012238" y="4760913"/>
          <p14:tracePt t="20394" x="9031288" y="4767263"/>
          <p14:tracePt t="20395" x="9037638" y="4767263"/>
          <p14:tracePt t="20395" x="9043988" y="4767263"/>
          <p14:tracePt t="20400" x="9094788" y="4779963"/>
          <p14:tracePt t="20406" x="9163050" y="4786313"/>
          <p14:tracePt t="20412" x="9218613" y="4786313"/>
          <p14:tracePt t="20418" x="9263063" y="4792663"/>
          <p14:tracePt t="20424" x="9312275" y="4792663"/>
          <p14:tracePt t="20430" x="9350375" y="4792663"/>
          <p14:tracePt t="20431" x="9363075" y="4792663"/>
          <p14:tracePt t="20436" x="9399588" y="4792663"/>
          <p14:tracePt t="20443" x="9431338" y="4792663"/>
          <p14:tracePt t="20443" x="9444038" y="4792663"/>
          <p14:tracePt t="20449" x="9499600" y="4779963"/>
          <p14:tracePt t="20450" x="9505950" y="4779963"/>
          <p14:tracePt t="20455" x="9550400" y="4779963"/>
          <p14:tracePt t="20456" x="9556750" y="4779963"/>
          <p14:tracePt t="20461" x="9586913" y="4767263"/>
          <p14:tracePt t="20461" x="9593263" y="4767263"/>
          <p14:tracePt t="20462" x="9599613" y="4767263"/>
          <p14:tracePt t="20467" x="9637713" y="4767263"/>
          <p14:tracePt t="20467" x="9644063" y="4767263"/>
          <p14:tracePt t="20468" x="9656763" y="4760913"/>
          <p14:tracePt t="20473" x="9680575" y="4754563"/>
          <p14:tracePt t="20473" x="9693275" y="4754563"/>
          <p14:tracePt t="20474" x="9699625" y="4754563"/>
          <p14:tracePt t="20479" x="9731375" y="4748213"/>
          <p14:tracePt t="20479" x="9737725" y="4748213"/>
          <p14:tracePt t="20485" x="9780588" y="4737100"/>
          <p14:tracePt t="20486" x="9786938" y="4737100"/>
          <p14:tracePt t="20491" x="9825038" y="4730750"/>
          <p14:tracePt t="20492" x="9831388" y="4730750"/>
          <p14:tracePt t="20497" x="9874250" y="4718050"/>
          <p14:tracePt t="20498" x="9880600" y="4718050"/>
          <p14:tracePt t="20503" x="9912350" y="4705350"/>
          <p14:tracePt t="20509" x="9944100" y="4699000"/>
          <p14:tracePt t="20516" x="9967913" y="4686300"/>
          <p14:tracePt t="20516" x="9974263" y="4686300"/>
          <p14:tracePt t="20521" x="9993313" y="4679950"/>
          <p14:tracePt t="20533" x="10044113" y="4654550"/>
          <p14:tracePt t="20539" x="10061575" y="4643438"/>
          <p14:tracePt t="20540" x="10074275" y="4643438"/>
          <p14:tracePt t="20545" x="10086975" y="4637088"/>
          <p14:tracePt t="20546" x="10093325" y="4637088"/>
          <p14:tracePt t="20547" x="10099675" y="4630738"/>
          <p14:tracePt t="20551" x="10118725" y="4624388"/>
          <p14:tracePt t="20552" x="10131425" y="4624388"/>
          <p14:tracePt t="20557" x="10148888" y="4618038"/>
          <p14:tracePt t="20559" x="10161588" y="4611688"/>
          <p14:tracePt t="20564" x="10180638" y="4605338"/>
          <p14:tracePt t="20564" x="10180638" y="4598988"/>
          <p14:tracePt t="20565" x="10186988" y="4598988"/>
          <p14:tracePt t="20570" x="10218738" y="4592638"/>
          <p14:tracePt t="20570" x="10225088" y="4586288"/>
          <p14:tracePt t="20576" x="10248900" y="4579938"/>
          <p14:tracePt t="20576" x="10248900" y="4573588"/>
          <p14:tracePt t="20582" x="10274300" y="4567238"/>
          <p14:tracePt t="20582" x="10280650" y="4567238"/>
          <p14:tracePt t="20583" x="10287000" y="4560888"/>
          <p14:tracePt t="20588" x="10306050" y="4556125"/>
          <p14:tracePt t="20594" x="10342563" y="4537075"/>
          <p14:tracePt t="20600" x="10361613" y="4530725"/>
          <p14:tracePt t="20606" x="10393363" y="4511675"/>
          <p14:tracePt t="20612" x="10412413" y="4498975"/>
          <p14:tracePt t="20618" x="10436225" y="4486275"/>
          <p14:tracePt t="20624" x="10455275" y="4473575"/>
          <p14:tracePt t="20625" x="10461625" y="4467225"/>
          <p14:tracePt t="20630" x="10474325" y="4462463"/>
          <p14:tracePt t="20636" x="10493375" y="4443413"/>
          <p14:tracePt t="20642" x="10512425" y="4437063"/>
          <p14:tracePt t="20643" x="10518775" y="4430713"/>
          <p14:tracePt t="20648" x="10536238" y="4418013"/>
          <p14:tracePt t="20654" x="10548938" y="4398963"/>
          <p14:tracePt t="20655" x="10555288" y="4398963"/>
          <p14:tracePt t="20660" x="10567988" y="4386263"/>
          <p14:tracePt t="20666" x="10580688" y="4375150"/>
          <p14:tracePt t="20667" x="10580688" y="4368800"/>
          <p14:tracePt t="20668" x="10587038" y="4368800"/>
          <p14:tracePt t="20673" x="10593388" y="4362450"/>
          <p14:tracePt t="20679" x="10606088" y="4349750"/>
          <p14:tracePt t="20685" x="10612438" y="4343400"/>
          <p14:tracePt t="20685" x="10612438" y="4337050"/>
          <p14:tracePt t="20691" x="10612438" y="4330700"/>
          <p14:tracePt t="20697" x="10618788" y="4318000"/>
          <p14:tracePt t="20703" x="10623550" y="4311650"/>
          <p14:tracePt t="20709" x="10629900" y="4311650"/>
          <p14:tracePt t="20715" x="10629900" y="4305300"/>
          <p14:tracePt t="20721" x="10629900" y="4292600"/>
          <p14:tracePt t="20727" x="10636250" y="4292600"/>
          <p14:tracePt t="20787" x="10636250" y="4286250"/>
          <p14:tracePt t="20789" x="10636250" y="4281488"/>
          <p14:tracePt t="20794" x="10636250" y="4275138"/>
          <p14:tracePt t="20794" x="10636250" y="4268788"/>
          <p14:tracePt t="20800" x="10636250" y="4262438"/>
          <p14:tracePt t="20806" x="10636250" y="4249738"/>
          <p14:tracePt t="20812" x="10636250" y="4237038"/>
          <p14:tracePt t="20823" x="10636250" y="4230688"/>
          <p14:tracePt t="25800" x="10629900" y="4230688"/>
          <p14:tracePt t="25801" x="10618788" y="4230688"/>
          <p14:tracePt t="25803" x="10612438" y="4230688"/>
          <p14:tracePt t="25804" x="10587038" y="4224338"/>
          <p14:tracePt t="25810" x="10499725" y="4211638"/>
          <p14:tracePt t="25810" x="10467975" y="4205288"/>
          <p14:tracePt t="25816" x="10306050" y="4187825"/>
          <p14:tracePt t="25816" x="10267950" y="4181475"/>
          <p14:tracePt t="25822" x="10037763" y="4162425"/>
          <p14:tracePt t="25822" x="10025063" y="4156075"/>
          <p14:tracePt t="25828" x="9812338" y="4137025"/>
          <p14:tracePt t="25828" x="9774238" y="4137025"/>
          <p14:tracePt t="25829" x="9731375" y="4130675"/>
          <p14:tracePt t="25833" x="9593263" y="4124325"/>
          <p14:tracePt t="25834" x="9550400" y="4117975"/>
          <p14:tracePt t="25840" x="9331325" y="4111625"/>
          <p14:tracePt t="25841" x="9282113" y="4111625"/>
          <p14:tracePt t="25841" x="9244013" y="4111625"/>
          <p14:tracePt t="25846" x="9056688" y="4111625"/>
          <p14:tracePt t="25847" x="9012238" y="4111625"/>
          <p14:tracePt t="25852" x="8831263" y="4105275"/>
          <p14:tracePt t="25853" x="8775700" y="4105275"/>
          <p14:tracePt t="25858" x="8501063" y="4105275"/>
          <p14:tracePt t="25864" x="8343900" y="4100513"/>
          <p14:tracePt t="25864" x="8301038" y="4100513"/>
          <p14:tracePt t="25870" x="8062913" y="4094163"/>
          <p14:tracePt t="25871" x="8032750" y="4094163"/>
          <p14:tracePt t="25872" x="7994650" y="4087813"/>
          <p14:tracePt t="25876" x="7851775" y="4081463"/>
          <p14:tracePt t="25877" x="7826375" y="4081463"/>
          <p14:tracePt t="25882" x="7688263" y="4068763"/>
          <p14:tracePt t="25883" x="7620000" y="4062413"/>
          <p14:tracePt t="25888" x="7464425" y="4043363"/>
          <p14:tracePt t="25889" x="7432675" y="4043363"/>
          <p14:tracePt t="25894" x="7258050" y="4017963"/>
          <p14:tracePt t="25895" x="7219950" y="4017963"/>
          <p14:tracePt t="25900" x="7096125" y="4006850"/>
          <p14:tracePt t="25901" x="7019925" y="3994150"/>
          <p14:tracePt t="25906" x="6907213" y="3975100"/>
          <p14:tracePt t="25907" x="6832600" y="3968750"/>
          <p14:tracePt t="25912" x="6719888" y="3949700"/>
          <p14:tracePt t="25913" x="6696075" y="3943350"/>
          <p14:tracePt t="25919" x="6570663" y="3925888"/>
          <p14:tracePt t="25919" x="6551613" y="3925888"/>
          <p14:tracePt t="25925" x="6432550" y="3900488"/>
          <p14:tracePt t="25925" x="6415088" y="3894138"/>
          <p14:tracePt t="25926" x="6402388" y="3894138"/>
          <p14:tracePt t="25931" x="6334125" y="3881438"/>
          <p14:tracePt t="25931" x="6315075" y="3881438"/>
          <p14:tracePt t="25937" x="6215063" y="3862388"/>
          <p14:tracePt t="25937" x="6202363" y="3856038"/>
          <p14:tracePt t="25938" x="6189663" y="3856038"/>
          <p14:tracePt t="25943" x="6134100" y="3843338"/>
          <p14:tracePt t="25943" x="6121400" y="3836988"/>
          <p14:tracePt t="25950" x="6057900" y="3825875"/>
          <p14:tracePt t="25955" x="6002338" y="3813175"/>
          <p14:tracePt t="25955" x="5995988" y="3813175"/>
          <p14:tracePt t="25956" x="5983288" y="3806825"/>
          <p14:tracePt t="25961" x="5946775" y="3800475"/>
          <p14:tracePt t="25962" x="5940425" y="3794125"/>
          <p14:tracePt t="25967" x="5895975" y="3781425"/>
          <p14:tracePt t="25973" x="5864225" y="3775075"/>
          <p14:tracePt t="25979" x="5840413" y="3762375"/>
          <p14:tracePt t="25985" x="5827713" y="3756025"/>
          <p14:tracePt t="25991" x="5815013" y="3749675"/>
          <p14:tracePt t="25998" x="5808663" y="3749675"/>
          <p14:tracePt t="26009" x="5802313" y="3738563"/>
          <p14:tracePt t="26016" x="5802313" y="3732213"/>
          <p14:tracePt t="26021" x="5802313" y="3725863"/>
          <p14:tracePt t="26029" x="5795963" y="3713163"/>
          <p14:tracePt t="26029" x="5795963" y="3706813"/>
          <p14:tracePt t="26034" x="5795963" y="3700463"/>
          <p14:tracePt t="26046" x="5795963" y="3662363"/>
          <p14:tracePt t="26052" x="5795963" y="3644900"/>
          <p14:tracePt t="26053" x="5795963" y="3638550"/>
          <p14:tracePt t="26058" x="5795963" y="3619500"/>
          <p14:tracePt t="26064" x="5795963" y="3600450"/>
          <p14:tracePt t="26065" x="5795963" y="3594100"/>
          <p14:tracePt t="26070" x="5795963" y="3587750"/>
          <p14:tracePt t="26076" x="5789613" y="3563938"/>
          <p14:tracePt t="26082" x="5789613" y="3551238"/>
          <p14:tracePt t="26089" x="5789613" y="3538538"/>
          <p14:tracePt t="26090" x="5783263" y="3538538"/>
          <p14:tracePt t="26090" x="5783263" y="3532188"/>
          <p14:tracePt t="26094" x="5783263" y="3525838"/>
          <p14:tracePt t="26100" x="5776913" y="3519488"/>
          <p14:tracePt t="26106" x="5770563" y="3513138"/>
          <p14:tracePt t="26112" x="5770563" y="3506788"/>
          <p14:tracePt t="26118" x="5770563" y="3494088"/>
          <p14:tracePt t="26125" x="5770563" y="3487738"/>
          <p14:tracePt t="26130" x="5764213" y="3481388"/>
          <p14:tracePt t="26131" x="5764213" y="3475038"/>
          <p14:tracePt t="26137" x="5764213" y="3463925"/>
          <p14:tracePt t="26143" x="5759450" y="3451225"/>
          <p14:tracePt t="26149" x="5753100" y="3432175"/>
          <p14:tracePt t="26149" x="5753100" y="3425825"/>
          <p14:tracePt t="26150" x="5746750" y="3425825"/>
          <p14:tracePt t="26155" x="5746750" y="3406775"/>
          <p14:tracePt t="26161" x="5740400" y="3387725"/>
          <p14:tracePt t="26167" x="5734050" y="3370263"/>
          <p14:tracePt t="26167" x="5734050" y="3363913"/>
          <p14:tracePt t="26173" x="5727700" y="3351213"/>
          <p14:tracePt t="26179" x="5721350" y="3332163"/>
          <p14:tracePt t="26185" x="5715000" y="3313113"/>
          <p14:tracePt t="26191" x="5708650" y="3300413"/>
          <p14:tracePt t="26197" x="5695950" y="3289300"/>
          <p14:tracePt t="26203" x="5689600" y="3282950"/>
          <p14:tracePt t="26210" x="5676900" y="3276600"/>
          <p14:tracePt t="26215" x="5670550" y="3276600"/>
          <p14:tracePt t="26221" x="5659438" y="3263900"/>
          <p14:tracePt t="26227" x="5646738" y="3263900"/>
          <p14:tracePt t="26228" x="5640388" y="3263900"/>
          <p14:tracePt t="26229" x="5634038" y="3257550"/>
          <p14:tracePt t="26234" x="5627688" y="3257550"/>
          <p14:tracePt t="26234" x="5621338" y="3257550"/>
          <p14:tracePt t="26235" x="5614988" y="3257550"/>
          <p14:tracePt t="26240" x="5602288" y="3257550"/>
          <p14:tracePt t="26246" x="5589588" y="3257550"/>
          <p14:tracePt t="26247" x="5583238" y="3257550"/>
          <p14:tracePt t="26247" x="5576888" y="3257550"/>
          <p14:tracePt t="26252" x="5572125" y="3257550"/>
          <p14:tracePt t="26252" x="5565775" y="3257550"/>
          <p14:tracePt t="26253" x="5559425" y="3257550"/>
          <p14:tracePt t="26258" x="5546725" y="3257550"/>
          <p14:tracePt t="26258" x="5540375" y="3257550"/>
          <p14:tracePt t="26259" x="5540375" y="3263900"/>
          <p14:tracePt t="26264" x="5521325" y="3270250"/>
          <p14:tracePt t="26270" x="5502275" y="3282950"/>
          <p14:tracePt t="26276" x="5476875" y="3294063"/>
          <p14:tracePt t="26282" x="5453063" y="3313113"/>
          <p14:tracePt t="26283" x="5446713" y="3313113"/>
          <p14:tracePt t="26288" x="5427663" y="3325813"/>
          <p14:tracePt t="26294" x="5408613" y="3344863"/>
          <p14:tracePt t="26300" x="5383213" y="3363913"/>
          <p14:tracePt t="26301" x="5383213" y="3370263"/>
          <p14:tracePt t="26302" x="5378450" y="3376613"/>
          <p14:tracePt t="26306" x="5372100" y="3382963"/>
          <p14:tracePt t="26312" x="5353050" y="3413125"/>
          <p14:tracePt t="26313" x="5346700" y="3413125"/>
          <p14:tracePt t="26318" x="5334000" y="3432175"/>
          <p14:tracePt t="26324" x="5327650" y="3457575"/>
          <p14:tracePt t="26330" x="5314950" y="3475038"/>
          <p14:tracePt t="26337" x="5308600" y="3494088"/>
          <p14:tracePt t="26337" x="5308600" y="3500438"/>
          <p14:tracePt t="26342" x="5308600" y="3513138"/>
          <p14:tracePt t="26343" x="5308600" y="3519488"/>
          <p14:tracePt t="26349" x="5308600" y="3538538"/>
          <p14:tracePt t="26355" x="5308600" y="3551238"/>
          <p14:tracePt t="26356" x="5308600" y="3557588"/>
          <p14:tracePt t="26361" x="5308600" y="3568700"/>
          <p14:tracePt t="26362" x="5308600" y="3575050"/>
          <p14:tracePt t="26367" x="5308600" y="3587750"/>
          <p14:tracePt t="26367" x="5308600" y="3594100"/>
          <p14:tracePt t="26368" x="5314950" y="3594100"/>
          <p14:tracePt t="26373" x="5314950" y="3606800"/>
          <p14:tracePt t="26373" x="5314950" y="3613150"/>
          <p14:tracePt t="26379" x="5327650" y="3632200"/>
          <p14:tracePt t="26379" x="5327650" y="3638550"/>
          <p14:tracePt t="26385" x="5340350" y="3656013"/>
          <p14:tracePt t="26391" x="5353050" y="3681413"/>
          <p14:tracePt t="26397" x="5365750" y="3700463"/>
          <p14:tracePt t="26398" x="5372100" y="3700463"/>
          <p14:tracePt t="26399" x="5372100" y="3713163"/>
          <p14:tracePt t="26403" x="5383213" y="3725863"/>
          <p14:tracePt t="26404" x="5389563" y="3732213"/>
          <p14:tracePt t="26409" x="5408613" y="3749675"/>
          <p14:tracePt t="26410" x="5408613" y="3756025"/>
          <p14:tracePt t="26411" x="5414963" y="3762375"/>
          <p14:tracePt t="26415" x="5427663" y="3775075"/>
          <p14:tracePt t="26421" x="5446713" y="3794125"/>
          <p14:tracePt t="26422" x="5453063" y="3800475"/>
          <p14:tracePt t="26427" x="5472113" y="3825875"/>
          <p14:tracePt t="26434" x="5495925" y="3843338"/>
          <p14:tracePt t="26439" x="5514975" y="3862388"/>
          <p14:tracePt t="26446" x="5534025" y="3881438"/>
          <p14:tracePt t="26452" x="5559425" y="3900488"/>
          <p14:tracePt t="26458" x="5583238" y="3919538"/>
          <p14:tracePt t="26458" x="5589588" y="3919538"/>
          <p14:tracePt t="26464" x="5621338" y="3937000"/>
          <p14:tracePt t="26465" x="5634038" y="3943350"/>
          <p14:tracePt t="26470" x="5665788" y="3962400"/>
          <p14:tracePt t="26471" x="5670550" y="3962400"/>
          <p14:tracePt t="26476" x="5708650" y="3975100"/>
          <p14:tracePt t="26477" x="5715000" y="3981450"/>
          <p14:tracePt t="26482" x="5753100" y="3994150"/>
          <p14:tracePt t="26483" x="5764213" y="3994150"/>
          <p14:tracePt t="26483" x="5770563" y="3994150"/>
          <p14:tracePt t="26488" x="5795963" y="4006850"/>
          <p14:tracePt t="26494" x="5846763" y="4013200"/>
          <p14:tracePt t="26501" x="5915025" y="4017963"/>
          <p14:tracePt t="26502" x="5921375" y="4024313"/>
          <p14:tracePt t="26506" x="5970588" y="4024313"/>
          <p14:tracePt t="26512" x="6008688" y="4024313"/>
          <p14:tracePt t="26513" x="6015038" y="4024313"/>
          <p14:tracePt t="26518" x="6051550" y="4024313"/>
          <p14:tracePt t="26524" x="6096000" y="4024313"/>
          <p14:tracePt t="26525" x="6108700" y="4024313"/>
          <p14:tracePt t="26530" x="6140450" y="4024313"/>
          <p14:tracePt t="26531" x="6145213" y="4024313"/>
          <p14:tracePt t="26536" x="6183313" y="4024313"/>
          <p14:tracePt t="26537" x="6189663" y="4024313"/>
          <p14:tracePt t="26538" x="6196013" y="4024313"/>
          <p14:tracePt t="26542" x="6227763" y="4024313"/>
          <p14:tracePt t="26549" x="6270625" y="4017963"/>
          <p14:tracePt t="26549" x="6276975" y="4017963"/>
          <p14:tracePt t="26550" x="6283325" y="4017963"/>
          <p14:tracePt t="26554" x="6315075" y="4013200"/>
          <p14:tracePt t="26555" x="6321425" y="4006850"/>
          <p14:tracePt t="26556" x="6327775" y="4006850"/>
          <p14:tracePt t="26561" x="6357938" y="4006850"/>
          <p14:tracePt t="26561" x="6364288" y="4000500"/>
          <p14:tracePt t="26567" x="6396038" y="3987800"/>
          <p14:tracePt t="26567" x="6402388" y="3987800"/>
          <p14:tracePt t="26568" x="6408738" y="3987800"/>
          <p14:tracePt t="26573" x="6427788" y="3975100"/>
          <p14:tracePt t="26573" x="6438900" y="3975100"/>
          <p14:tracePt t="26574" x="6445250" y="3975100"/>
          <p14:tracePt t="26579" x="6457950" y="3962400"/>
          <p14:tracePt t="26579" x="6464300" y="3956050"/>
          <p14:tracePt t="26580" x="6470650" y="3956050"/>
          <p14:tracePt t="26585" x="6489700" y="3949700"/>
          <p14:tracePt t="26586" x="6489700" y="3943350"/>
          <p14:tracePt t="26586" x="6496050" y="3937000"/>
          <p14:tracePt t="26591" x="6508750" y="3930650"/>
          <p14:tracePt t="26592" x="6515100" y="3925888"/>
          <p14:tracePt t="26597" x="6532563" y="3913188"/>
          <p14:tracePt t="26598" x="6532563" y="3906838"/>
          <p14:tracePt t="26603" x="6545263" y="3894138"/>
          <p14:tracePt t="26609" x="6564313" y="3868738"/>
          <p14:tracePt t="26615" x="6577013" y="3843338"/>
          <p14:tracePt t="26621" x="6589713" y="3819525"/>
          <p14:tracePt t="26622" x="6589713" y="3813175"/>
          <p14:tracePt t="26627" x="6602413" y="3794125"/>
          <p14:tracePt t="26628" x="6602413" y="3781425"/>
          <p14:tracePt t="26633" x="6608763" y="3762375"/>
          <p14:tracePt t="26639" x="6615113" y="3725863"/>
          <p14:tracePt t="26640" x="6615113" y="3719513"/>
          <p14:tracePt t="26645" x="6619875" y="3681413"/>
          <p14:tracePt t="26651" x="6619875" y="3644900"/>
          <p14:tracePt t="26653" x="6619875" y="3638550"/>
          <p14:tracePt t="26658" x="6626225" y="3606800"/>
          <p14:tracePt t="26658" x="6626225" y="3600450"/>
          <p14:tracePt t="26664" x="6626225" y="3563938"/>
          <p14:tracePt t="26665" x="6626225" y="3557588"/>
          <p14:tracePt t="26670" x="6619875" y="3532188"/>
          <p14:tracePt t="26670" x="6615113" y="3519488"/>
          <p14:tracePt t="26682" x="6596063" y="3457575"/>
          <p14:tracePt t="26682" x="6589713" y="3451225"/>
          <p14:tracePt t="26688" x="6577013" y="3419475"/>
          <p14:tracePt t="26694" x="6564313" y="3394075"/>
          <p14:tracePt t="26700" x="6545263" y="3370263"/>
          <p14:tracePt t="26706" x="6521450" y="3338513"/>
          <p14:tracePt t="26712" x="6502400" y="3319463"/>
          <p14:tracePt t="26718" x="6483350" y="3306763"/>
          <p14:tracePt t="26719" x="6477000" y="3300413"/>
          <p14:tracePt t="26724" x="6457950" y="3289300"/>
          <p14:tracePt t="26725" x="6457950" y="3282950"/>
          <p14:tracePt t="26730" x="6432550" y="3270250"/>
          <p14:tracePt t="26731" x="6427788" y="3263900"/>
          <p14:tracePt t="26736" x="6402388" y="3251200"/>
          <p14:tracePt t="26737" x="6396038" y="3251200"/>
          <p14:tracePt t="26742" x="6370638" y="3238500"/>
          <p14:tracePt t="26743" x="6351588" y="3225800"/>
          <p14:tracePt t="26749" x="6327775" y="3219450"/>
          <p14:tracePt t="26749" x="6321425" y="3213100"/>
          <p14:tracePt t="26750" x="6308725" y="3206750"/>
          <p14:tracePt t="26754" x="6264275" y="3189288"/>
          <p14:tracePt t="26755" x="6251575" y="3189288"/>
          <p14:tracePt t="26761" x="6202363" y="3170238"/>
          <p14:tracePt t="26762" x="6183313" y="3163888"/>
          <p14:tracePt t="26767" x="6145213" y="3157538"/>
          <p14:tracePt t="26767" x="6134100" y="3157538"/>
          <p14:tracePt t="26773" x="6070600" y="3138488"/>
          <p14:tracePt t="26779" x="6008688" y="3125788"/>
          <p14:tracePt t="26779" x="5995988" y="3125788"/>
          <p14:tracePt t="26785" x="5946775" y="3113088"/>
          <p14:tracePt t="26786" x="5934075" y="3113088"/>
          <p14:tracePt t="26792" x="5870575" y="3113088"/>
          <p14:tracePt t="26793" x="5857875" y="3108325"/>
          <p14:tracePt t="26793" x="5853113" y="3108325"/>
          <p14:tracePt t="26797" x="5815013" y="3101975"/>
          <p14:tracePt t="26809" x="5683250" y="3095625"/>
          <p14:tracePt t="26815" x="5627688" y="3089275"/>
          <p14:tracePt t="26821" x="5559425" y="3082925"/>
          <p14:tracePt t="26827" x="5489575" y="3082925"/>
          <p14:tracePt t="26828" x="5483225" y="3082925"/>
          <p14:tracePt t="26833" x="5440363" y="3082925"/>
          <p14:tracePt t="26834" x="5434013" y="3082925"/>
          <p14:tracePt t="26839" x="5395913" y="3082925"/>
          <p14:tracePt t="26840" x="5389563" y="3082925"/>
          <p14:tracePt t="26841" x="5372100" y="3082925"/>
          <p14:tracePt t="26845" x="5346700" y="3082925"/>
          <p14:tracePt t="26846" x="5334000" y="3082925"/>
          <p14:tracePt t="26851" x="5302250" y="3089275"/>
          <p14:tracePt t="26852" x="5295900" y="3089275"/>
          <p14:tracePt t="26853" x="5289550" y="3095625"/>
          <p14:tracePt t="26857" x="5278438" y="3095625"/>
          <p14:tracePt t="26858" x="5253038" y="3101975"/>
          <p14:tracePt t="26859" x="5246688" y="3101975"/>
          <p14:tracePt t="26864" x="5227638" y="3108325"/>
          <p14:tracePt t="26864" x="5214938" y="3113088"/>
          <p14:tracePt t="26870" x="5191125" y="3119438"/>
          <p14:tracePt t="26870" x="5191125" y="3125788"/>
          <p14:tracePt t="26876" x="5159375" y="3138488"/>
          <p14:tracePt t="26876" x="5153025" y="3138488"/>
          <p14:tracePt t="26882" x="5127625" y="3144838"/>
          <p14:tracePt t="26882" x="5127625" y="3151188"/>
          <p14:tracePt t="26883" x="5121275" y="3151188"/>
          <p14:tracePt t="26888" x="5102225" y="3163888"/>
          <p14:tracePt t="26889" x="5095875" y="3163888"/>
          <p14:tracePt t="26894" x="5072063" y="3176588"/>
          <p14:tracePt t="26894" x="5072063" y="3182938"/>
          <p14:tracePt t="26900" x="5053013" y="3189288"/>
          <p14:tracePt t="26906" x="5027613" y="3206750"/>
          <p14:tracePt t="26912" x="5008563" y="3219450"/>
          <p14:tracePt t="26918" x="4991100" y="3232150"/>
          <p14:tracePt t="26919" x="4984750" y="3232150"/>
          <p14:tracePt t="26924" x="4978400" y="3244850"/>
          <p14:tracePt t="26930" x="4959350" y="3257550"/>
          <p14:tracePt t="26936" x="4946650" y="3276600"/>
          <p14:tracePt t="26942" x="4933950" y="3289300"/>
          <p14:tracePt t="26949" x="4921250" y="3306763"/>
          <p14:tracePt t="26954" x="4908550" y="3313113"/>
          <p14:tracePt t="26960" x="4903788" y="3332163"/>
          <p14:tracePt t="26967" x="4897438" y="3344863"/>
          <p14:tracePt t="26973" x="4884738" y="3357563"/>
          <p14:tracePt t="26980" x="4878388" y="3376613"/>
          <p14:tracePt t="26985" x="4878388" y="3382963"/>
          <p14:tracePt t="26997" x="4878388" y="3406775"/>
          <p14:tracePt t="27003" x="4872038" y="3425825"/>
          <p14:tracePt t="27009" x="4872038" y="3438525"/>
          <p14:tracePt t="27015" x="4872038" y="3451225"/>
          <p14:tracePt t="27021" x="4872038" y="3457575"/>
          <p14:tracePt t="27027" x="4872038" y="3470275"/>
          <p14:tracePt t="27033" x="4872038" y="3481388"/>
          <p14:tracePt t="27039" x="4878388" y="3500438"/>
          <p14:tracePt t="27045" x="4878388" y="3506788"/>
          <p14:tracePt t="27046" x="4878388" y="3513138"/>
          <p14:tracePt t="27051" x="4884738" y="3525838"/>
          <p14:tracePt t="27052" x="4891088" y="3525838"/>
          <p14:tracePt t="27057" x="4891088" y="3538538"/>
          <p14:tracePt t="27058" x="4891088" y="3544888"/>
          <p14:tracePt t="27063" x="4897438" y="3557588"/>
          <p14:tracePt t="27064" x="4903788" y="3557588"/>
          <p14:tracePt t="27069" x="4903788" y="3575050"/>
          <p14:tracePt t="27075" x="4914900" y="3594100"/>
          <p14:tracePt t="27076" x="4914900" y="3600450"/>
          <p14:tracePt t="27082" x="4921250" y="3613150"/>
          <p14:tracePt t="27088" x="4927600" y="3632200"/>
          <p14:tracePt t="27094" x="4927600" y="3651250"/>
          <p14:tracePt t="27094" x="4933950" y="3651250"/>
          <p14:tracePt t="27100" x="4933950" y="3656013"/>
          <p14:tracePt t="27100" x="4940300" y="3662363"/>
          <p14:tracePt t="27107" x="4946650" y="3675063"/>
          <p14:tracePt t="27112" x="4946650" y="3681413"/>
          <p14:tracePt t="27113" x="4946650" y="3687763"/>
          <p14:tracePt t="27124" x="4965700" y="3713163"/>
          <p14:tracePt t="27130" x="4972050" y="3732213"/>
          <p14:tracePt t="27136" x="4978400" y="3744913"/>
          <p14:tracePt t="27137" x="4984750" y="3744913"/>
          <p14:tracePt t="27138" x="4984750" y="3749675"/>
          <p14:tracePt t="27142" x="4991100" y="3756025"/>
          <p14:tracePt t="27148" x="5002213" y="3775075"/>
          <p14:tracePt t="27154" x="5014913" y="3787775"/>
          <p14:tracePt t="27155" x="5021263" y="3794125"/>
          <p14:tracePt t="27160" x="5027613" y="3800475"/>
          <p14:tracePt t="27161" x="5027613" y="3806825"/>
          <p14:tracePt t="27166" x="5046663" y="3819525"/>
          <p14:tracePt t="27172" x="5053013" y="3825875"/>
          <p14:tracePt t="27173" x="5059363" y="3832225"/>
          <p14:tracePt t="27178" x="5065713" y="3836988"/>
          <p14:tracePt t="27185" x="5072063" y="3843338"/>
          <p14:tracePt t="27191" x="5084763" y="3849688"/>
          <p14:tracePt t="27197" x="5091113" y="3849688"/>
          <p14:tracePt t="27197" x="5091113" y="3856038"/>
          <p14:tracePt t="27203" x="5095875" y="3856038"/>
          <p14:tracePt t="27203" x="5095875" y="3862388"/>
          <p14:tracePt t="27209" x="5108575" y="3868738"/>
          <p14:tracePt t="27209" x="5114925" y="3868738"/>
          <p14:tracePt t="27215" x="5121275" y="3875088"/>
          <p14:tracePt t="27221" x="5140325" y="3887788"/>
          <p14:tracePt t="27227" x="5159375" y="3894138"/>
          <p14:tracePt t="27233" x="5172075" y="3900488"/>
          <p14:tracePt t="27234" x="5184775" y="3900488"/>
          <p14:tracePt t="27239" x="5191125" y="3913188"/>
          <p14:tracePt t="27240" x="5195888" y="3913188"/>
          <p14:tracePt t="27245" x="5208588" y="3919538"/>
          <p14:tracePt t="27246" x="5221288" y="3919538"/>
          <p14:tracePt t="27251" x="5233988" y="3925888"/>
          <p14:tracePt t="27258" x="5253038" y="3925888"/>
          <p14:tracePt t="27258" x="5265738" y="3930650"/>
          <p14:tracePt t="27264" x="5278438" y="3937000"/>
          <p14:tracePt t="27270" x="5302250" y="3937000"/>
          <p14:tracePt t="27270" x="5308600" y="3937000"/>
          <p14:tracePt t="27271" x="5314950" y="3937000"/>
          <p14:tracePt t="27276" x="5321300" y="3937000"/>
          <p14:tracePt t="27277" x="5334000" y="3937000"/>
          <p14:tracePt t="27278" x="5340350" y="3937000"/>
          <p14:tracePt t="27281" x="5346700" y="3937000"/>
          <p14:tracePt t="27287" x="5378450" y="3943350"/>
          <p14:tracePt t="27294" x="5408613" y="3943350"/>
          <p14:tracePt t="27294" x="5414963" y="3943350"/>
          <p14:tracePt t="27295" x="5427663" y="3943350"/>
          <p14:tracePt t="27300" x="5440363" y="3949700"/>
          <p14:tracePt t="27300" x="5446713" y="3949700"/>
          <p14:tracePt t="27301" x="5453063" y="3949700"/>
          <p14:tracePt t="27306" x="5472113" y="3949700"/>
          <p14:tracePt t="27307" x="5476875" y="3949700"/>
          <p14:tracePt t="27312" x="5502275" y="3956050"/>
          <p14:tracePt t="27312" x="5508625" y="3956050"/>
          <p14:tracePt t="27318" x="5527675" y="3956050"/>
          <p14:tracePt t="27319" x="5534025" y="3956050"/>
          <p14:tracePt t="27319" x="5540375" y="3956050"/>
          <p14:tracePt t="27324" x="5559425" y="3956050"/>
          <p14:tracePt t="27325" x="5565775" y="3956050"/>
          <p14:tracePt t="27330" x="5602288" y="3956050"/>
          <p14:tracePt t="27336" x="5634038" y="3956050"/>
          <p14:tracePt t="27342" x="5659438" y="3956050"/>
          <p14:tracePt t="27348" x="5670550" y="3956050"/>
          <p14:tracePt t="27354" x="5695950" y="3956050"/>
          <p14:tracePt t="27355" x="5702300" y="3956050"/>
          <p14:tracePt t="27360" x="5715000" y="3956050"/>
          <p14:tracePt t="27366" x="5734050" y="3956050"/>
          <p14:tracePt t="27367" x="5740400" y="3956050"/>
          <p14:tracePt t="27373" x="5753100" y="3949700"/>
          <p14:tracePt t="27379" x="5764213" y="3949700"/>
          <p14:tracePt t="27384" x="5776913" y="3949700"/>
          <p14:tracePt t="27385" x="5783263" y="3949700"/>
          <p14:tracePt t="27391" x="5795963" y="3949700"/>
          <p14:tracePt t="27397" x="5802313" y="3949700"/>
          <p14:tracePt t="27403" x="5815013" y="3949700"/>
          <p14:tracePt t="27409" x="5821363" y="3949700"/>
          <p14:tracePt t="27415" x="5827713" y="3949700"/>
          <p14:tracePt t="27444" x="5827713" y="3943350"/>
          <p14:tracePt t="27466" x="5834063" y="3943350"/>
          <p14:tracePt t="42000" x="5840413" y="3943350"/>
          <p14:tracePt t="42006" x="5846763" y="3943350"/>
          <p14:tracePt t="42010" x="5853113" y="3937000"/>
          <p14:tracePt t="42014" x="5857875" y="3937000"/>
          <p14:tracePt t="42014" x="5864225" y="3937000"/>
          <p14:tracePt t="42020" x="5876925" y="3930650"/>
          <p14:tracePt t="42026" x="5889625" y="3930650"/>
          <p14:tracePt t="42032" x="5895975" y="3925888"/>
          <p14:tracePt t="42038" x="5902325" y="3925888"/>
          <p14:tracePt t="42072" x="5908675" y="3925888"/>
          <p14:tracePt t="42075" x="5915025" y="3925888"/>
          <p14:tracePt t="42081" x="5921375" y="3925888"/>
          <p14:tracePt t="42086" x="5940425" y="3930650"/>
          <p14:tracePt t="42087" x="5940425" y="3937000"/>
          <p14:tracePt t="42092" x="5964238" y="3943350"/>
          <p14:tracePt t="42093" x="5970588" y="3949700"/>
          <p14:tracePt t="42099" x="5995988" y="3962400"/>
          <p14:tracePt t="42099" x="6008688" y="3962400"/>
          <p14:tracePt t="42104" x="6040438" y="3975100"/>
          <p14:tracePt t="42105" x="6046788" y="3981450"/>
          <p14:tracePt t="42110" x="6076950" y="3994150"/>
          <p14:tracePt t="42111" x="6096000" y="4000500"/>
          <p14:tracePt t="42112" x="6102350" y="4006850"/>
          <p14:tracePt t="42117" x="6134100" y="4017963"/>
          <p14:tracePt t="42117" x="6140450" y="4017963"/>
          <p14:tracePt t="42123" x="6189663" y="4043363"/>
          <p14:tracePt t="42123" x="6196013" y="4049713"/>
          <p14:tracePt t="42129" x="6238875" y="4068763"/>
          <p14:tracePt t="42129" x="6245225" y="4075113"/>
          <p14:tracePt t="42135" x="6308725" y="4100513"/>
          <p14:tracePt t="42141" x="6357938" y="4124325"/>
          <p14:tracePt t="42147" x="6408738" y="4156075"/>
          <p14:tracePt t="42154" x="6445250" y="4175125"/>
          <p14:tracePt t="42154" x="6464300" y="4187825"/>
          <p14:tracePt t="42159" x="6508750" y="4217988"/>
          <p14:tracePt t="42160" x="6532563" y="4230688"/>
          <p14:tracePt t="42165" x="6557963" y="4249738"/>
          <p14:tracePt t="42166" x="6583363" y="4268788"/>
          <p14:tracePt t="42167" x="6589713" y="4275138"/>
          <p14:tracePt t="42171" x="6626225" y="4298950"/>
          <p14:tracePt t="42172" x="6632575" y="4305300"/>
          <p14:tracePt t="42173" x="6638925" y="4318000"/>
          <p14:tracePt t="42177" x="6677025" y="4343400"/>
          <p14:tracePt t="42178" x="6696075" y="4362450"/>
          <p14:tracePt t="42183" x="6732588" y="4392613"/>
          <p14:tracePt t="42184" x="6751638" y="4405313"/>
          <p14:tracePt t="42189" x="6802438" y="4443413"/>
          <p14:tracePt t="42195" x="6851650" y="4486275"/>
          <p14:tracePt t="42196" x="6858000" y="4486275"/>
          <p14:tracePt t="42202" x="6889750" y="4511675"/>
          <p14:tracePt t="42202" x="6896100" y="4524375"/>
          <p14:tracePt t="42203" x="6902450" y="4524375"/>
          <p14:tracePt t="42208" x="6926263" y="4543425"/>
          <p14:tracePt t="42208" x="6932613" y="4549775"/>
          <p14:tracePt t="42216" x="6970713" y="4579938"/>
          <p14:tracePt t="42216" x="6977063" y="4579938"/>
          <p14:tracePt t="42217" x="6989763" y="4592638"/>
          <p14:tracePt t="42220" x="7000875" y="4598988"/>
          <p14:tracePt t="42220" x="7007225" y="4605338"/>
          <p14:tracePt t="42232" x="7051675" y="4643438"/>
          <p14:tracePt t="42233" x="7058025" y="4643438"/>
          <p14:tracePt t="42233" x="7058025" y="4648200"/>
          <p14:tracePt t="42238" x="7089775" y="4667250"/>
          <p14:tracePt t="42238" x="7089775" y="4673600"/>
          <p14:tracePt t="42244" x="7119938" y="4699000"/>
          <p14:tracePt t="42250" x="7145338" y="4718050"/>
          <p14:tracePt t="42251" x="7158038" y="4718050"/>
          <p14:tracePt t="42256" x="7183438" y="4737100"/>
          <p14:tracePt t="42257" x="7189788" y="4748213"/>
          <p14:tracePt t="42262" x="7226300" y="4767263"/>
          <p14:tracePt t="42263" x="7232650" y="4767263"/>
          <p14:tracePt t="42268" x="7258050" y="4786313"/>
          <p14:tracePt t="42269" x="7264400" y="4792663"/>
          <p14:tracePt t="42275" x="7288213" y="4811713"/>
          <p14:tracePt t="42275" x="7307263" y="4818063"/>
          <p14:tracePt t="42280" x="7332663" y="4829175"/>
          <p14:tracePt t="42286" x="7381875" y="4854575"/>
          <p14:tracePt t="42287" x="7394575" y="4860925"/>
          <p14:tracePt t="42288" x="7394575" y="4867275"/>
          <p14:tracePt t="42292" x="7419975" y="4873625"/>
          <p14:tracePt t="42293" x="7432675" y="4879975"/>
          <p14:tracePt t="42299" x="7470775" y="4892675"/>
          <p14:tracePt t="42300" x="7477125" y="4899025"/>
          <p14:tracePt t="42300" x="7488238" y="4899025"/>
          <p14:tracePt t="42305" x="7519988" y="4911725"/>
          <p14:tracePt t="42311" x="7558088" y="4922838"/>
          <p14:tracePt t="42311" x="7564438" y="4922838"/>
          <p14:tracePt t="42312" x="7575550" y="4929188"/>
          <p14:tracePt t="42316" x="7600950" y="4935538"/>
          <p14:tracePt t="42317" x="7613650" y="4941888"/>
          <p14:tracePt t="42323" x="7645400" y="4948238"/>
          <p14:tracePt t="42323" x="7651750" y="4948238"/>
          <p14:tracePt t="42329" x="7700963" y="4960938"/>
          <p14:tracePt t="42329" x="7707313" y="4960938"/>
          <p14:tracePt t="42335" x="7758113" y="4967288"/>
          <p14:tracePt t="42336" x="7762875" y="4967288"/>
          <p14:tracePt t="42336" x="7769225" y="4967288"/>
          <p14:tracePt t="42341" x="7826375" y="4979988"/>
          <p14:tracePt t="42347" x="7881938" y="4986338"/>
          <p14:tracePt t="42348" x="7894638" y="4992688"/>
          <p14:tracePt t="42353" x="7951788" y="4992688"/>
          <p14:tracePt t="42354" x="7956550" y="4992688"/>
          <p14:tracePt t="42359" x="8020050" y="5005388"/>
          <p14:tracePt t="42360" x="8032750" y="5005388"/>
          <p14:tracePt t="42365" x="8094663" y="5005388"/>
          <p14:tracePt t="42366" x="8113713" y="5010150"/>
          <p14:tracePt t="42371" x="8156575" y="5016500"/>
          <p14:tracePt t="42372" x="8175625" y="5016500"/>
          <p14:tracePt t="42377" x="8262938" y="5029200"/>
          <p14:tracePt t="42378" x="8275638" y="5035550"/>
          <p14:tracePt t="42383" x="8337550" y="5041900"/>
          <p14:tracePt t="42384" x="8362950" y="5048250"/>
          <p14:tracePt t="42389" x="8431213" y="5067300"/>
          <p14:tracePt t="42390" x="8443913" y="5067300"/>
          <p14:tracePt t="42395" x="8494713" y="5080000"/>
          <p14:tracePt t="42396" x="8507413" y="5086350"/>
          <p14:tracePt t="42401" x="8594725" y="5103813"/>
          <p14:tracePt t="42402" x="8601075" y="5110163"/>
          <p14:tracePt t="42407" x="8675688" y="5122863"/>
          <p14:tracePt t="42408" x="8694738" y="5129213"/>
          <p14:tracePt t="42409" x="8701088" y="5129213"/>
          <p14:tracePt t="42413" x="8750300" y="5135563"/>
          <p14:tracePt t="42414" x="8763000" y="5141913"/>
          <p14:tracePt t="42415" x="8769350" y="5148263"/>
          <p14:tracePt t="42419" x="8812213" y="5154613"/>
          <p14:tracePt t="42420" x="8818563" y="5154613"/>
          <p14:tracePt t="42421" x="8824913" y="5160963"/>
          <p14:tracePt t="42422" x="8837613" y="5160963"/>
          <p14:tracePt t="42426" x="8863013" y="5167313"/>
          <p14:tracePt t="42426" x="8875713" y="5167313"/>
          <p14:tracePt t="42432" x="8918575" y="5173663"/>
          <p14:tracePt t="42432" x="8931275" y="5180013"/>
          <p14:tracePt t="42438" x="8988425" y="5186363"/>
          <p14:tracePt t="42444" x="9056688" y="5203825"/>
          <p14:tracePt t="42450" x="9099550" y="5216525"/>
          <p14:tracePt t="42451" x="9105900" y="5216525"/>
          <p14:tracePt t="42451" x="9112250" y="5216525"/>
          <p14:tracePt t="42456" x="9156700" y="5229225"/>
          <p14:tracePt t="42457" x="9163050" y="5229225"/>
          <p14:tracePt t="42462" x="9188450" y="5229225"/>
          <p14:tracePt t="42463" x="9212263" y="5235575"/>
          <p14:tracePt t="42468" x="9237663" y="5241925"/>
          <p14:tracePt t="42474" x="9263063" y="5241925"/>
          <p14:tracePt t="42480" x="9275763" y="5241925"/>
          <p14:tracePt t="42481" x="9282113" y="5248275"/>
          <p14:tracePt t="42486" x="9293225" y="5248275"/>
          <p14:tracePt t="42487" x="9299575" y="5248275"/>
          <p14:tracePt t="42492" x="9305925" y="5254625"/>
          <p14:tracePt t="42493" x="9312275" y="5254625"/>
          <p14:tracePt t="42498" x="9324975" y="5254625"/>
          <p14:tracePt t="42504" x="9344025" y="5260975"/>
          <p14:tracePt t="42510" x="9363075" y="5260975"/>
          <p14:tracePt t="42511" x="9369425" y="5260975"/>
          <p14:tracePt t="42516" x="9382125" y="5267325"/>
          <p14:tracePt t="42517" x="9386888" y="5267325"/>
          <p14:tracePt t="42518" x="9393238" y="5267325"/>
          <p14:tracePt t="42523" x="9405938" y="5273675"/>
          <p14:tracePt t="42523" x="9412288" y="5273675"/>
          <p14:tracePt t="42524" x="9418638" y="5278438"/>
          <p14:tracePt t="42528" x="9431338" y="5278438"/>
          <p14:tracePt t="42535" x="9456738" y="5284788"/>
          <p14:tracePt t="42535" x="9463088" y="5284788"/>
          <p14:tracePt t="42541" x="9486900" y="5297488"/>
          <p14:tracePt t="42547" x="9518650" y="5303838"/>
          <p14:tracePt t="42553" x="9550400" y="5316538"/>
          <p14:tracePt t="42559" x="9574213" y="5329238"/>
          <p14:tracePt t="42565" x="9599613" y="5335588"/>
          <p14:tracePt t="42566" x="9599613" y="5341938"/>
          <p14:tracePt t="42567" x="9605963" y="5341938"/>
          <p14:tracePt t="42571" x="9618663" y="5341938"/>
          <p14:tracePt t="42572" x="9618663" y="5348288"/>
          <p14:tracePt t="42577" x="9637713" y="5354638"/>
          <p14:tracePt t="42583" x="9644063" y="5360988"/>
          <p14:tracePt t="42589" x="9656763" y="5360988"/>
          <p14:tracePt t="42595" x="9663113" y="5360988"/>
          <p14:tracePt t="42601" x="9667875" y="5360988"/>
          <p14:tracePt t="42641" x="9663113" y="5360988"/>
          <p14:tracePt t="42645" x="9656763" y="5360988"/>
          <p14:tracePt t="42651" x="9650413" y="5360988"/>
          <p14:tracePt t="42654" x="9644063" y="5360988"/>
          <p14:tracePt t="42659" x="9637713" y="5360988"/>
          <p14:tracePt t="42662" x="9631363" y="5360988"/>
          <p14:tracePt t="42668" x="9618663" y="5354638"/>
          <p14:tracePt t="42674" x="9605963" y="5354638"/>
          <p14:tracePt t="42680" x="9586913" y="5354638"/>
          <p14:tracePt t="42687" x="9550400" y="5341938"/>
          <p14:tracePt t="42687" x="9544050" y="5335588"/>
          <p14:tracePt t="42688" x="9537700" y="5335588"/>
          <p14:tracePt t="42693" x="9505950" y="5322888"/>
          <p14:tracePt t="42694" x="9493250" y="5322888"/>
          <p14:tracePt t="42695" x="9480550" y="5322888"/>
          <p14:tracePt t="42698" x="9463088" y="5310188"/>
          <p14:tracePt t="42699" x="9450388" y="5303838"/>
          <p14:tracePt t="42700" x="9437688" y="5303838"/>
          <p14:tracePt t="42704" x="9386888" y="5284788"/>
          <p14:tracePt t="42705" x="9382125" y="5284788"/>
          <p14:tracePt t="42710" x="9331325" y="5267325"/>
          <p14:tracePt t="42711" x="9299575" y="5260975"/>
          <p14:tracePt t="42716" x="9256713" y="5241925"/>
          <p14:tracePt t="42717" x="9218613" y="5229225"/>
          <p14:tracePt t="42723" x="9137650" y="5203825"/>
          <p14:tracePt t="42724" x="9118600" y="5197475"/>
          <p14:tracePt t="42724" x="9105900" y="5197475"/>
          <p14:tracePt t="42728" x="9031288" y="5173663"/>
          <p14:tracePt t="42729" x="9018588" y="5173663"/>
          <p14:tracePt t="42734" x="8918575" y="5148263"/>
          <p14:tracePt t="42735" x="8905875" y="5141913"/>
          <p14:tracePt t="42736" x="8875713" y="5135563"/>
          <p14:tracePt t="42741" x="8801100" y="5116513"/>
          <p14:tracePt t="42741" x="8782050" y="5116513"/>
          <p14:tracePt t="42747" x="8701088" y="5099050"/>
          <p14:tracePt t="42753" x="8537575" y="5073650"/>
          <p14:tracePt t="42754" x="8520113" y="5067300"/>
          <p14:tracePt t="42754" x="8501063" y="5060950"/>
          <p14:tracePt t="42759" x="8413750" y="5054600"/>
          <p14:tracePt t="42760" x="8401050" y="5054600"/>
          <p14:tracePt t="42760" x="8382000" y="5048250"/>
          <p14:tracePt t="42765" x="8269288" y="5035550"/>
          <p14:tracePt t="42771" x="8132763" y="5022850"/>
          <p14:tracePt t="42777" x="7988300" y="5010150"/>
          <p14:tracePt t="42778" x="7962900" y="5010150"/>
          <p14:tracePt t="42783" x="7794625" y="5005388"/>
          <p14:tracePt t="42784" x="7769225" y="4999038"/>
          <p14:tracePt t="42789" x="7645400" y="4999038"/>
          <p14:tracePt t="42795" x="7500938" y="4986338"/>
          <p14:tracePt t="42796" x="7464425" y="4986338"/>
          <p14:tracePt t="42801" x="7319963" y="4973638"/>
          <p14:tracePt t="42802" x="7294563" y="4973638"/>
          <p14:tracePt t="42807" x="7158038" y="4967288"/>
          <p14:tracePt t="42808" x="7132638" y="4960938"/>
          <p14:tracePt t="42809" x="7100888" y="4960938"/>
          <p14:tracePt t="42813" x="7007225" y="4954588"/>
          <p14:tracePt t="42814" x="6989763" y="4954588"/>
          <p14:tracePt t="42815" x="6964363" y="4954588"/>
          <p14:tracePt t="42816" x="6938963" y="4954588"/>
          <p14:tracePt t="42819" x="6883400" y="4948238"/>
          <p14:tracePt t="42820" x="6838950" y="4948238"/>
          <p14:tracePt t="42826" x="6670675" y="4941888"/>
          <p14:tracePt t="42827" x="6657975" y="4941888"/>
          <p14:tracePt t="42831" x="6570663" y="4935538"/>
          <p14:tracePt t="42832" x="6526213" y="4929188"/>
          <p14:tracePt t="42833" x="6508750" y="4929188"/>
          <p14:tracePt t="42838" x="6421438" y="4929188"/>
          <p14:tracePt t="42838" x="6396038" y="4922838"/>
          <p14:tracePt t="42839" x="6376988" y="4922838"/>
          <p14:tracePt t="42844" x="6276975" y="4922838"/>
          <p14:tracePt t="42850" x="6145213" y="4918075"/>
          <p14:tracePt t="42851" x="6121400" y="4918075"/>
          <p14:tracePt t="42852" x="6102350" y="4918075"/>
          <p14:tracePt t="42856" x="6002338" y="4918075"/>
          <p14:tracePt t="42862" x="5908675" y="4918075"/>
          <p14:tracePt t="42868" x="5776913" y="4918075"/>
          <p14:tracePt t="42874" x="5659438" y="4911725"/>
          <p14:tracePt t="42880" x="5559425" y="4911725"/>
          <p14:tracePt t="42886" x="5421313" y="4905375"/>
          <p14:tracePt t="42887" x="5402263" y="4905375"/>
          <p14:tracePt t="42888" x="5383213" y="4899025"/>
          <p14:tracePt t="42892" x="5321300" y="4892675"/>
          <p14:tracePt t="42893" x="5302250" y="4892675"/>
          <p14:tracePt t="42898" x="5202238" y="4892675"/>
          <p14:tracePt t="42899" x="5184775" y="4892675"/>
          <p14:tracePt t="42904" x="5091113" y="4879975"/>
          <p14:tracePt t="42905" x="5072063" y="4879975"/>
          <p14:tracePt t="42910" x="4959350" y="4873625"/>
          <p14:tracePt t="42911" x="4940300" y="4873625"/>
          <p14:tracePt t="42917" x="4846638" y="4867275"/>
          <p14:tracePt t="42918" x="4827588" y="4867275"/>
          <p14:tracePt t="42919" x="4810125" y="4860925"/>
          <p14:tracePt t="42920" x="4791075" y="4860925"/>
          <p14:tracePt t="42922" x="4778375" y="4860925"/>
          <p14:tracePt t="42923" x="4740275" y="4854575"/>
          <p14:tracePt t="42935" x="4565650" y="4854575"/>
          <p14:tracePt t="42935" x="4552950" y="4854575"/>
          <p14:tracePt t="42940" x="4491038" y="4854575"/>
          <p14:tracePt t="42941" x="4478338" y="4854575"/>
          <p14:tracePt t="42942" x="4465638" y="4854575"/>
          <p14:tracePt t="42943" x="4452938" y="4854575"/>
          <p14:tracePt t="42947" x="4403725" y="4854575"/>
          <p14:tracePt t="42953" x="4346575" y="4854575"/>
          <p14:tracePt t="42954" x="4340225" y="4854575"/>
          <p14:tracePt t="42954" x="4329113" y="4848225"/>
          <p14:tracePt t="42959" x="4284663" y="4848225"/>
          <p14:tracePt t="42965" x="4216400" y="4841875"/>
          <p14:tracePt t="42966" x="4191000" y="4841875"/>
          <p14:tracePt t="42971" x="4141788" y="4835525"/>
          <p14:tracePt t="42977" x="4059238" y="4829175"/>
          <p14:tracePt t="42983" x="3971925" y="4824413"/>
          <p14:tracePt t="42984" x="3935413" y="4818063"/>
          <p14:tracePt t="42989" x="3835400" y="4805363"/>
          <p14:tracePt t="42990" x="3822700" y="4805363"/>
          <p14:tracePt t="42995" x="3741738" y="4799013"/>
          <p14:tracePt t="42996" x="3722688" y="4799013"/>
          <p14:tracePt t="42997" x="3709988" y="4799013"/>
          <p14:tracePt t="43001" x="3660775" y="4792663"/>
          <p14:tracePt t="43002" x="3641725" y="4786313"/>
          <p14:tracePt t="43003" x="3629025" y="4786313"/>
          <p14:tracePt t="43007" x="3584575" y="4786313"/>
          <p14:tracePt t="43008" x="3567113" y="4786313"/>
          <p14:tracePt t="43008" x="3554413" y="4786313"/>
          <p14:tracePt t="43013" x="3484563" y="4779963"/>
          <p14:tracePt t="43020" x="3397250" y="4779963"/>
          <p14:tracePt t="43020" x="3390900" y="4779963"/>
          <p14:tracePt t="43025" x="3322638" y="4773613"/>
          <p14:tracePt t="43026" x="3309938" y="4773613"/>
          <p14:tracePt t="43031" x="3248025" y="4773613"/>
          <p14:tracePt t="43032" x="3241675" y="4773613"/>
          <p14:tracePt t="43033" x="3228975" y="4767263"/>
          <p14:tracePt t="43037" x="3179763" y="4767263"/>
          <p14:tracePt t="43038" x="3167063" y="4767263"/>
          <p14:tracePt t="43044" x="3116263" y="4760913"/>
          <p14:tracePt t="43044" x="3103563" y="4760913"/>
          <p14:tracePt t="43045" x="3060700" y="4760913"/>
          <p14:tracePt t="43049" x="3009900" y="4754563"/>
          <p14:tracePt t="43050" x="3003550" y="4754563"/>
          <p14:tracePt t="43051" x="2986088" y="4748213"/>
          <p14:tracePt t="43055" x="2941638" y="4748213"/>
          <p14:tracePt t="43062" x="2886075" y="4741863"/>
          <p14:tracePt t="43062" x="2873375" y="4737100"/>
          <p14:tracePt t="43068" x="2835275" y="4737100"/>
          <p14:tracePt t="43068" x="2828925" y="4737100"/>
          <p14:tracePt t="43074" x="2767013" y="4730750"/>
          <p14:tracePt t="43075" x="2754313" y="4724400"/>
          <p14:tracePt t="43080" x="2722563" y="4724400"/>
          <p14:tracePt t="43086" x="2679700" y="4718050"/>
          <p14:tracePt t="43092" x="2660650" y="4711700"/>
          <p14:tracePt t="43093" x="2654300" y="4711700"/>
          <p14:tracePt t="43098" x="2635250" y="4711700"/>
          <p14:tracePt t="43104" x="2622550" y="4711700"/>
          <p14:tracePt t="43110" x="2611438" y="4705350"/>
          <p14:tracePt t="43116" x="2605088" y="4705350"/>
          <p14:tracePt t="43229" x="2611438" y="4699000"/>
          <p14:tracePt t="43232" x="2617788" y="4699000"/>
          <p14:tracePt t="43234" x="2622550" y="4699000"/>
          <p14:tracePt t="43237" x="2628900" y="4699000"/>
          <p14:tracePt t="43238" x="2641600" y="4699000"/>
          <p14:tracePt t="43243" x="2667000" y="4686300"/>
          <p14:tracePt t="43244" x="2679700" y="4686300"/>
          <p14:tracePt t="43250" x="2722563" y="4679950"/>
          <p14:tracePt t="43250" x="2728913" y="4679950"/>
          <p14:tracePt t="43251" x="2735263" y="4673600"/>
          <p14:tracePt t="43252" x="2741613" y="4673600"/>
          <p14:tracePt t="43255" x="2767013" y="4673600"/>
          <p14:tracePt t="43262" x="2822575" y="4660900"/>
          <p14:tracePt t="43262" x="2835275" y="4660900"/>
          <p14:tracePt t="43263" x="2841625" y="4660900"/>
          <p14:tracePt t="43268" x="2909888" y="4654550"/>
          <p14:tracePt t="43274" x="2967038" y="4648200"/>
          <p14:tracePt t="43274" x="2979738" y="4648200"/>
          <p14:tracePt t="43279" x="3048000" y="4643438"/>
          <p14:tracePt t="43280" x="3060700" y="4643438"/>
          <p14:tracePt t="43281" x="3073400" y="4643438"/>
          <p14:tracePt t="43286" x="3148013" y="4643438"/>
          <p14:tracePt t="43292" x="3241675" y="4637088"/>
          <p14:tracePt t="43298" x="3348038" y="4637088"/>
          <p14:tracePt t="43299" x="3360738" y="4637088"/>
          <p14:tracePt t="43304" x="3454400" y="4637088"/>
          <p14:tracePt t="43310" x="3541713" y="4630738"/>
          <p14:tracePt t="43311" x="3560763" y="4630738"/>
          <p14:tracePt t="43316" x="3648075" y="4630738"/>
          <p14:tracePt t="43322" x="3741738" y="4630738"/>
          <p14:tracePt t="43323" x="3784600" y="4630738"/>
          <p14:tracePt t="43324" x="3803650" y="4630738"/>
          <p14:tracePt t="43325" x="3816350" y="4630738"/>
          <p14:tracePt t="43328" x="3854450" y="4630738"/>
          <p14:tracePt t="43329" x="3890963" y="4630738"/>
          <p14:tracePt t="43334" x="3952875" y="4630738"/>
          <p14:tracePt t="43335" x="3990975" y="4630738"/>
          <p14:tracePt t="43340" x="4103688" y="4637088"/>
          <p14:tracePt t="43341" x="4122738" y="4643438"/>
          <p14:tracePt t="43342" x="4141788" y="4643438"/>
          <p14:tracePt t="43346" x="4210050" y="4643438"/>
          <p14:tracePt t="43347" x="4229100" y="4643438"/>
          <p14:tracePt t="43353" x="4303713" y="4648200"/>
          <p14:tracePt t="43353" x="4322763" y="4648200"/>
          <p14:tracePt t="43354" x="4340225" y="4648200"/>
          <p14:tracePt t="43359" x="4429125" y="4654550"/>
          <p14:tracePt t="43360" x="4440238" y="4654550"/>
          <p14:tracePt t="43365" x="4503738" y="4660900"/>
          <p14:tracePt t="43365" x="4516438" y="4660900"/>
          <p14:tracePt t="43366" x="4533900" y="4660900"/>
          <p14:tracePt t="43377" x="4684713" y="4667250"/>
          <p14:tracePt t="43383" x="4784725" y="4673600"/>
          <p14:tracePt t="43383" x="4791075" y="4673600"/>
          <p14:tracePt t="43389" x="4852988" y="4679950"/>
          <p14:tracePt t="43389" x="4872038" y="4679950"/>
          <p14:tracePt t="43395" x="4927600" y="4686300"/>
          <p14:tracePt t="43401" x="5002213" y="4692650"/>
          <p14:tracePt t="43402" x="5008563" y="4692650"/>
          <p14:tracePt t="43403" x="5021263" y="4692650"/>
          <p14:tracePt t="43407" x="5053013" y="4692650"/>
          <p14:tracePt t="43408" x="5065713" y="4692650"/>
          <p14:tracePt t="43413" x="5114925" y="4699000"/>
          <p14:tracePt t="43419" x="5159375" y="4705350"/>
          <p14:tracePt t="43420" x="5165725" y="4705350"/>
          <p14:tracePt t="43425" x="5195888" y="4705350"/>
          <p14:tracePt t="43426" x="5208588" y="4705350"/>
          <p14:tracePt t="43431" x="5240338" y="4705350"/>
          <p14:tracePt t="43437" x="5272088" y="4705350"/>
          <p14:tracePt t="43438" x="5284788" y="4711700"/>
          <p14:tracePt t="43443" x="5314950" y="4711700"/>
          <p14:tracePt t="43444" x="5334000" y="4718050"/>
          <p14:tracePt t="43449" x="5359400" y="4718050"/>
          <p14:tracePt t="43455" x="5389563" y="4718050"/>
          <p14:tracePt t="43456" x="5402263" y="4718050"/>
          <p14:tracePt t="43461" x="5427663" y="4718050"/>
          <p14:tracePt t="43462" x="5434013" y="4718050"/>
          <p14:tracePt t="43463" x="5440363" y="4718050"/>
          <p14:tracePt t="43467" x="5465763" y="4724400"/>
          <p14:tracePt t="43468" x="5472113" y="4724400"/>
          <p14:tracePt t="43474" x="5495925" y="4724400"/>
          <p14:tracePt t="43474" x="5502275" y="4724400"/>
          <p14:tracePt t="43480" x="5521325" y="4730750"/>
          <p14:tracePt t="43481" x="5540375" y="4730750"/>
          <p14:tracePt t="43486" x="5546725" y="4730750"/>
          <p14:tracePt t="43487" x="5553075" y="4730750"/>
          <p14:tracePt t="43487" x="5565775" y="4730750"/>
          <p14:tracePt t="43492" x="5583238" y="4730750"/>
          <p14:tracePt t="43492" x="5583238" y="4737100"/>
          <p14:tracePt t="43499" x="5621338" y="4737100"/>
          <p14:tracePt t="43504" x="5640388" y="4737100"/>
          <p14:tracePt t="43516" x="5708650" y="4748213"/>
          <p14:tracePt t="43522" x="5740400" y="4748213"/>
          <p14:tracePt t="43523" x="5746750" y="4748213"/>
          <p14:tracePt t="43528" x="5770563" y="4754563"/>
          <p14:tracePt t="43529" x="5776913" y="4754563"/>
          <p14:tracePt t="43534" x="5802313" y="4754563"/>
          <p14:tracePt t="43535" x="5808663" y="4760913"/>
          <p14:tracePt t="43540" x="5827713" y="4760913"/>
          <p14:tracePt t="43546" x="5857875" y="4760913"/>
          <p14:tracePt t="43547" x="5864225" y="4760913"/>
          <p14:tracePt t="43552" x="5889625" y="4767263"/>
          <p14:tracePt t="43553" x="5895975" y="4767263"/>
          <p14:tracePt t="43559" x="5915025" y="4767263"/>
          <p14:tracePt t="43559" x="5921375" y="4767263"/>
          <p14:tracePt t="43560" x="5927725" y="4767263"/>
          <p14:tracePt t="43564" x="5946775" y="4773613"/>
          <p14:tracePt t="43565" x="5953125" y="4773613"/>
          <p14:tracePt t="43570" x="5970588" y="4773613"/>
          <p14:tracePt t="43571" x="5976938" y="4773613"/>
          <p14:tracePt t="43576" x="5995988" y="4773613"/>
          <p14:tracePt t="43577" x="6002338" y="4773613"/>
          <p14:tracePt t="43578" x="6008688" y="4773613"/>
          <p14:tracePt t="43582" x="6021388" y="4779963"/>
          <p14:tracePt t="43583" x="6027738" y="4779963"/>
          <p14:tracePt t="43584" x="6034088" y="4779963"/>
          <p14:tracePt t="43589" x="6046788" y="4779963"/>
          <p14:tracePt t="43595" x="6064250" y="4786313"/>
          <p14:tracePt t="43595" x="6070600" y="4786313"/>
          <p14:tracePt t="43601" x="6083300" y="4786313"/>
          <p14:tracePt t="43601" x="6089650" y="4786313"/>
          <p14:tracePt t="43607" x="6115050" y="4786313"/>
          <p14:tracePt t="43613" x="6145213" y="4786313"/>
          <p14:tracePt t="43614" x="6145213" y="4792663"/>
          <p14:tracePt t="43619" x="6170613" y="4792663"/>
          <p14:tracePt t="43625" x="6189663" y="4792663"/>
          <p14:tracePt t="43626" x="6196013" y="4792663"/>
          <p14:tracePt t="43626" x="6202363" y="4792663"/>
          <p14:tracePt t="43631" x="6227763" y="4799013"/>
          <p14:tracePt t="43637" x="6264275" y="4805363"/>
          <p14:tracePt t="43638" x="6270625" y="4805363"/>
          <p14:tracePt t="43639" x="6276975" y="4805363"/>
          <p14:tracePt t="43643" x="6302375" y="4805363"/>
          <p14:tracePt t="43644" x="6308725" y="4805363"/>
          <p14:tracePt t="43649" x="6345238" y="4818063"/>
          <p14:tracePt t="43650" x="6351588" y="4818063"/>
          <p14:tracePt t="43656" x="6389688" y="4818063"/>
          <p14:tracePt t="43656" x="6402388" y="4818063"/>
          <p14:tracePt t="43661" x="6445250" y="4829175"/>
          <p14:tracePt t="43662" x="6451600" y="4829175"/>
          <p14:tracePt t="43663" x="6464300" y="4829175"/>
          <p14:tracePt t="43667" x="6502400" y="4829175"/>
          <p14:tracePt t="43668" x="6508750" y="4835525"/>
          <p14:tracePt t="43673" x="6564313" y="4835525"/>
          <p14:tracePt t="43674" x="6570663" y="4841875"/>
          <p14:tracePt t="43675" x="6577013" y="4841875"/>
          <p14:tracePt t="43679" x="6608763" y="4841875"/>
          <p14:tracePt t="43680" x="6619875" y="4841875"/>
          <p14:tracePt t="43686" x="6683375" y="4848225"/>
          <p14:tracePt t="43687" x="6696075" y="4848225"/>
          <p14:tracePt t="43691" x="6726238" y="4854575"/>
          <p14:tracePt t="43692" x="6738938" y="4854575"/>
          <p14:tracePt t="43693" x="6757988" y="4860925"/>
          <p14:tracePt t="43698" x="6808788" y="4860925"/>
          <p14:tracePt t="43704" x="6870700" y="4867275"/>
          <p14:tracePt t="43710" x="6938963" y="4873625"/>
          <p14:tracePt t="43716" x="7026275" y="4886325"/>
          <p14:tracePt t="43722" x="7089775" y="4892675"/>
          <p14:tracePt t="43723" x="7096125" y="4892675"/>
          <p14:tracePt t="43728" x="7164388" y="4905375"/>
          <p14:tracePt t="43729" x="7177088" y="4905375"/>
          <p14:tracePt t="43730" x="7189788" y="4905375"/>
          <p14:tracePt t="43734" x="7239000" y="4911725"/>
          <p14:tracePt t="43735" x="7258050" y="4911725"/>
          <p14:tracePt t="43736" x="7270750" y="4918075"/>
          <p14:tracePt t="43740" x="7319963" y="4929188"/>
          <p14:tracePt t="43741" x="7351713" y="4929188"/>
          <p14:tracePt t="43747" x="7432675" y="4948238"/>
          <p14:tracePt t="43748" x="7445375" y="4948238"/>
          <p14:tracePt t="43752" x="7507288" y="4954588"/>
          <p14:tracePt t="43753" x="7526338" y="4954588"/>
          <p14:tracePt t="43765" x="7675563" y="4979988"/>
          <p14:tracePt t="43765" x="7688263" y="4979988"/>
          <p14:tracePt t="43770" x="7781925" y="4992688"/>
          <p14:tracePt t="43771" x="7794625" y="4992688"/>
          <p14:tracePt t="43777" x="7862888" y="5005388"/>
          <p14:tracePt t="43777" x="7875588" y="5005388"/>
          <p14:tracePt t="43783" x="7962900" y="5016500"/>
          <p14:tracePt t="43783" x="7981950" y="5016500"/>
          <p14:tracePt t="43789" x="8069263" y="5035550"/>
          <p14:tracePt t="43789" x="8081963" y="5035550"/>
          <p14:tracePt t="43795" x="8169275" y="5048250"/>
          <p14:tracePt t="43801" x="8281988" y="5060950"/>
          <p14:tracePt t="43801" x="8301038" y="5060950"/>
          <p14:tracePt t="43807" x="8437563" y="5086350"/>
          <p14:tracePt t="43808" x="8462963" y="5086350"/>
          <p14:tracePt t="43813" x="8537575" y="5099050"/>
          <p14:tracePt t="43813" x="8556625" y="5099050"/>
          <p14:tracePt t="43819" x="8662988" y="5116513"/>
          <p14:tracePt t="43820" x="8701088" y="5122863"/>
          <p14:tracePt t="43825" x="8782050" y="5129213"/>
          <p14:tracePt t="43825" x="8807450" y="5129213"/>
          <p14:tracePt t="43831" x="8912225" y="5141913"/>
          <p14:tracePt t="43832" x="8931275" y="5141913"/>
          <p14:tracePt t="43837" x="9001125" y="5148263"/>
          <p14:tracePt t="43838" x="9018588" y="5148263"/>
          <p14:tracePt t="43843" x="9131300" y="5160963"/>
          <p14:tracePt t="43844" x="9150350" y="5160963"/>
          <p14:tracePt t="43849" x="9205913" y="5160963"/>
          <p14:tracePt t="43850" x="9224963" y="5160963"/>
          <p14:tracePt t="43855" x="9286875" y="5167313"/>
          <p14:tracePt t="43856" x="9299575" y="5167313"/>
          <p14:tracePt t="43857" x="9312275" y="5167313"/>
          <p14:tracePt t="43861" x="9356725" y="5173663"/>
          <p14:tracePt t="43862" x="9363075" y="5173663"/>
          <p14:tracePt t="43863" x="9382125" y="5173663"/>
          <p14:tracePt t="43867" x="9424988" y="5173663"/>
          <p14:tracePt t="43868" x="9437688" y="5173663"/>
          <p14:tracePt t="43869" x="9450388" y="5173663"/>
          <p14:tracePt t="43873" x="9480550" y="5180013"/>
          <p14:tracePt t="43874" x="9486900" y="5180013"/>
          <p14:tracePt t="43875" x="9499600" y="5180013"/>
          <p14:tracePt t="43879" x="9525000" y="5180013"/>
          <p14:tracePt t="43880" x="9531350" y="5180013"/>
          <p14:tracePt t="43881" x="9537700" y="5180013"/>
          <p14:tracePt t="43885" x="9569450" y="5180013"/>
          <p14:tracePt t="43886" x="9574213" y="5180013"/>
          <p14:tracePt t="43887" x="9580563" y="5180013"/>
          <p14:tracePt t="43888" x="9593263" y="5180013"/>
          <p14:tracePt t="43892" x="9612313" y="5180013"/>
          <p14:tracePt t="43892" x="9625013" y="5180013"/>
          <p14:tracePt t="43897" x="9656763" y="5180013"/>
          <p14:tracePt t="43898" x="9663113" y="5180013"/>
          <p14:tracePt t="43899" x="9667875" y="5180013"/>
          <p14:tracePt t="43904" x="9686925" y="5180013"/>
          <p14:tracePt t="43904" x="9693275" y="5180013"/>
          <p14:tracePt t="43910" x="9725025" y="5180013"/>
          <p14:tracePt t="43916" x="9750425" y="5180013"/>
          <p14:tracePt t="43916" x="9756775" y="5180013"/>
          <p14:tracePt t="43922" x="9780588" y="5186363"/>
          <p14:tracePt t="43928" x="9799638" y="5186363"/>
          <p14:tracePt t="43929" x="9805988" y="5186363"/>
          <p14:tracePt t="43934" x="9812338" y="5186363"/>
          <p14:tracePt t="43940" x="9837738" y="5186363"/>
          <p14:tracePt t="43947" x="9850438" y="5186363"/>
          <p14:tracePt t="43952" x="9861550" y="5186363"/>
          <p14:tracePt t="43965" x="9886950" y="5191125"/>
          <p14:tracePt t="43970" x="9899650" y="5191125"/>
          <p14:tracePt t="43976" x="9906000" y="5191125"/>
          <p14:tracePt t="43983" x="9912350" y="5191125"/>
          <p14:tracePt t="45154" x="9899650" y="5191125"/>
          <p14:tracePt t="45157" x="9893300" y="5191125"/>
          <p14:tracePt t="45159" x="9893300" y="5197475"/>
          <p14:tracePt t="45164" x="9874250" y="5197475"/>
          <p14:tracePt t="45170" x="9850438" y="5203825"/>
          <p14:tracePt t="45176" x="9825038" y="5216525"/>
          <p14:tracePt t="45176" x="9818688" y="5216525"/>
          <p14:tracePt t="45182" x="9786938" y="5222875"/>
          <p14:tracePt t="45188" x="9744075" y="5235575"/>
          <p14:tracePt t="45189" x="9731375" y="5241925"/>
          <p14:tracePt t="45190" x="9725025" y="5241925"/>
          <p14:tracePt t="45194" x="9693275" y="5248275"/>
          <p14:tracePt t="45195" x="9686925" y="5248275"/>
          <p14:tracePt t="45200" x="9650413" y="5260975"/>
          <p14:tracePt t="45201" x="9644063" y="5260975"/>
          <p14:tracePt t="45206" x="9612313" y="5273675"/>
          <p14:tracePt t="45207" x="9593263" y="5278438"/>
          <p14:tracePt t="45208" x="9580563" y="5278438"/>
          <p14:tracePt t="45212" x="9544050" y="5291138"/>
          <p14:tracePt t="45213" x="9531350" y="5297488"/>
          <p14:tracePt t="45214" x="9525000" y="5303838"/>
          <p14:tracePt t="45218" x="9480550" y="5316538"/>
          <p14:tracePt t="45219" x="9463088" y="5322888"/>
          <p14:tracePt t="45224" x="9418638" y="5335588"/>
          <p14:tracePt t="45225" x="9399588" y="5335588"/>
          <p14:tracePt t="45226" x="9386888" y="5341938"/>
          <p14:tracePt t="45230" x="9350375" y="5354638"/>
          <p14:tracePt t="45231" x="9344025" y="5360988"/>
          <p14:tracePt t="45232" x="9331325" y="5360988"/>
          <p14:tracePt t="45233" x="9318625" y="5367338"/>
          <p14:tracePt t="45236" x="9293225" y="5372100"/>
          <p14:tracePt t="45237" x="9282113" y="5378450"/>
          <p14:tracePt t="45242" x="9199563" y="5397500"/>
          <p14:tracePt t="45243" x="9182100" y="5403850"/>
          <p14:tracePt t="45248" x="9112250" y="5422900"/>
          <p14:tracePt t="45249" x="9105900" y="5422900"/>
          <p14:tracePt t="45250" x="9094788" y="5429250"/>
          <p14:tracePt t="45254" x="9024938" y="5441950"/>
          <p14:tracePt t="45255" x="9012238" y="5448300"/>
          <p14:tracePt t="45256" x="9001125" y="5454650"/>
          <p14:tracePt t="45261" x="8943975" y="5459413"/>
          <p14:tracePt t="45261" x="8937625" y="5465763"/>
          <p14:tracePt t="45267" x="8869363" y="5478463"/>
          <p14:tracePt t="45267" x="8856663" y="5478463"/>
          <p14:tracePt t="45273" x="8807450" y="5491163"/>
          <p14:tracePt t="45273" x="8782050" y="5497513"/>
          <p14:tracePt t="45279" x="8701088" y="5510213"/>
          <p14:tracePt t="45285" x="8631238" y="5522913"/>
          <p14:tracePt t="45286" x="8620125" y="5522913"/>
          <p14:tracePt t="45291" x="8556625" y="5541963"/>
          <p14:tracePt t="45292" x="8543925" y="5541963"/>
          <p14:tracePt t="45293" x="8524875" y="5541963"/>
          <p14:tracePt t="45297" x="8475663" y="5553075"/>
          <p14:tracePt t="45303" x="8407400" y="5565775"/>
          <p14:tracePt t="45309" x="8294688" y="5584825"/>
          <p14:tracePt t="45310" x="8281988" y="5591175"/>
          <p14:tracePt t="45311" x="8269288" y="5591175"/>
          <p14:tracePt t="45315" x="8220075" y="5597525"/>
          <p14:tracePt t="45316" x="8201025" y="5603875"/>
          <p14:tracePt t="45321" x="8139113" y="5616575"/>
          <p14:tracePt t="45322" x="8126413" y="5616575"/>
          <p14:tracePt t="45323" x="8113713" y="5616575"/>
          <p14:tracePt t="45327" x="8069263" y="5629275"/>
          <p14:tracePt t="45328" x="8045450" y="5629275"/>
          <p14:tracePt t="45333" x="7969250" y="5646738"/>
          <p14:tracePt t="45334" x="7951788" y="5646738"/>
          <p14:tracePt t="45339" x="7888288" y="5659438"/>
          <p14:tracePt t="45340" x="7869238" y="5665788"/>
          <p14:tracePt t="45346" x="7781925" y="5678488"/>
          <p14:tracePt t="45351" x="7707313" y="5684838"/>
          <p14:tracePt t="45357" x="7613650" y="5710238"/>
          <p14:tracePt t="45358" x="7600950" y="5710238"/>
          <p14:tracePt t="45359" x="7581900" y="5710238"/>
          <p14:tracePt t="45364" x="7513638" y="5722938"/>
          <p14:tracePt t="45364" x="7500938" y="5722938"/>
          <p14:tracePt t="45370" x="7419975" y="5734050"/>
          <p14:tracePt t="45370" x="7400925" y="5734050"/>
          <p14:tracePt t="45376" x="7326313" y="5746750"/>
          <p14:tracePt t="45376" x="7307263" y="5746750"/>
          <p14:tracePt t="45382" x="7219950" y="5759450"/>
          <p14:tracePt t="45382" x="7207250" y="5759450"/>
          <p14:tracePt t="45388" x="7100888" y="5772150"/>
          <p14:tracePt t="45394" x="6996113" y="5784850"/>
          <p14:tracePt t="45395" x="6977063" y="5784850"/>
          <p14:tracePt t="45395" x="6958013" y="5784850"/>
          <p14:tracePt t="45400" x="6883400" y="5791200"/>
          <p14:tracePt t="45406" x="6770688" y="5803900"/>
          <p14:tracePt t="45412" x="6638925" y="5810250"/>
          <p14:tracePt t="45413" x="6619875" y="5810250"/>
          <p14:tracePt t="45418" x="6532563" y="5816600"/>
          <p14:tracePt t="45424" x="6421438" y="5834063"/>
          <p14:tracePt t="45425" x="6402388" y="5834063"/>
          <p14:tracePt t="45430" x="6315075" y="5834063"/>
          <p14:tracePt t="45431" x="6296025" y="5840413"/>
          <p14:tracePt t="45432" x="6283325" y="5840413"/>
          <p14:tracePt t="45436" x="6234113" y="5846763"/>
          <p14:tracePt t="45437" x="6157913" y="5853113"/>
          <p14:tracePt t="45442" x="6102350" y="5859463"/>
          <p14:tracePt t="45443" x="6070600" y="5859463"/>
          <p14:tracePt t="45449" x="5983288" y="5865813"/>
          <p14:tracePt t="45450" x="5964238" y="5872163"/>
          <p14:tracePt t="45450" x="5946775" y="5872163"/>
          <p14:tracePt t="45454" x="5876925" y="5878513"/>
          <p14:tracePt t="45455" x="5857875" y="5878513"/>
          <p14:tracePt t="45456" x="5840413" y="5878513"/>
          <p14:tracePt t="45461" x="5770563" y="5884863"/>
          <p14:tracePt t="45461" x="5759450" y="5884863"/>
          <p14:tracePt t="45462" x="5746750" y="5891213"/>
          <p14:tracePt t="45467" x="5695950" y="5897563"/>
          <p14:tracePt t="45467" x="5676900" y="5897563"/>
          <p14:tracePt t="45473" x="5576888" y="5897563"/>
          <p14:tracePt t="45473" x="5572125" y="5903913"/>
          <p14:tracePt t="45479" x="5489575" y="5910263"/>
          <p14:tracePt t="45479" x="5476875" y="5910263"/>
          <p14:tracePt t="45485" x="5402263" y="5915025"/>
          <p14:tracePt t="45486" x="5383213" y="5915025"/>
          <p14:tracePt t="45491" x="5308600" y="5915025"/>
          <p14:tracePt t="45497" x="5233988" y="5915025"/>
          <p14:tracePt t="45498" x="5214938" y="5921375"/>
          <p14:tracePt t="45503" x="5140325" y="5921375"/>
          <p14:tracePt t="45509" x="5078413" y="5921375"/>
          <p14:tracePt t="45510" x="5053013" y="5921375"/>
          <p14:tracePt t="45515" x="4991100" y="5921375"/>
          <p14:tracePt t="45516" x="4984750" y="5921375"/>
          <p14:tracePt t="45521" x="4914900" y="5921375"/>
          <p14:tracePt t="45522" x="4903788" y="5921375"/>
          <p14:tracePt t="45527" x="4846638" y="5921375"/>
          <p14:tracePt t="45528" x="4833938" y="5921375"/>
          <p14:tracePt t="45533" x="4797425" y="5921375"/>
          <p14:tracePt t="45534" x="4784725" y="5921375"/>
          <p14:tracePt t="45535" x="4759325" y="5915025"/>
          <p14:tracePt t="45539" x="4721225" y="5910263"/>
          <p14:tracePt t="45540" x="4714875" y="5910263"/>
          <p14:tracePt t="45547" x="4652963" y="5903913"/>
          <p14:tracePt t="45547" x="4640263" y="5897563"/>
          <p14:tracePt t="45551" x="4603750" y="5884863"/>
          <p14:tracePt t="45552" x="4597400" y="5884863"/>
          <p14:tracePt t="45564" x="4497388" y="5859463"/>
          <p14:tracePt t="45564" x="4484688" y="5859463"/>
          <p14:tracePt t="45570" x="4440238" y="5846763"/>
          <p14:tracePt t="45570" x="4429125" y="5840413"/>
          <p14:tracePt t="45576" x="4371975" y="5816600"/>
          <p14:tracePt t="45582" x="4322763" y="5797550"/>
          <p14:tracePt t="45583" x="4310063" y="5797550"/>
          <p14:tracePt t="45583" x="4303713" y="5791200"/>
          <p14:tracePt t="45588" x="4246563" y="5772150"/>
          <p14:tracePt t="45594" x="4191000" y="5746750"/>
          <p14:tracePt t="45600" x="4116388" y="5716588"/>
          <p14:tracePt t="45607" x="4052888" y="5691188"/>
          <p14:tracePt t="45612" x="4016375" y="5672138"/>
          <p14:tracePt t="45613" x="3997325" y="5672138"/>
          <p14:tracePt t="45624" x="3890963" y="5629275"/>
          <p14:tracePt t="45630" x="3835400" y="5610225"/>
          <p14:tracePt t="45631" x="3829050" y="5603875"/>
          <p14:tracePt t="45636" x="3790950" y="5591175"/>
          <p14:tracePt t="45637" x="3778250" y="5591175"/>
          <p14:tracePt t="45642" x="3735388" y="5578475"/>
          <p14:tracePt t="45643" x="3716338" y="5572125"/>
          <p14:tracePt t="45644" x="3709988" y="5565775"/>
          <p14:tracePt t="45648" x="3660775" y="5548313"/>
          <p14:tracePt t="45649" x="3654425" y="5548313"/>
          <p14:tracePt t="45650" x="3635375" y="5541963"/>
          <p14:tracePt t="45654" x="3597275" y="5522913"/>
          <p14:tracePt t="45655" x="3590925" y="5522913"/>
          <p14:tracePt t="45660" x="3535363" y="5497513"/>
          <p14:tracePt t="45661" x="3529013" y="5497513"/>
          <p14:tracePt t="45662" x="3522663" y="5491163"/>
          <p14:tracePt t="45668" x="3454400" y="5465763"/>
          <p14:tracePt t="45669" x="3448050" y="5465763"/>
          <p14:tracePt t="45672" x="3416300" y="5448300"/>
          <p14:tracePt t="45685" x="3316288" y="5397500"/>
          <p14:tracePt t="45685" x="3303588" y="5391150"/>
          <p14:tracePt t="45691" x="3267075" y="5372100"/>
          <p14:tracePt t="45691" x="3254375" y="5367338"/>
          <p14:tracePt t="45697" x="3228975" y="5348288"/>
          <p14:tracePt t="45697" x="3222625" y="5341938"/>
          <p14:tracePt t="45703" x="3190875" y="5316538"/>
          <p14:tracePt t="45709" x="3160713" y="5291138"/>
          <p14:tracePt t="45710" x="3154363" y="5284788"/>
          <p14:tracePt t="45715" x="3135313" y="5267325"/>
          <p14:tracePt t="45716" x="3135313" y="5260975"/>
          <p14:tracePt t="45721" x="3116263" y="5241925"/>
          <p14:tracePt t="45722" x="3109913" y="5235575"/>
          <p14:tracePt t="45729" x="3097213" y="5216525"/>
          <p14:tracePt t="45729" x="3092450" y="5203825"/>
          <p14:tracePt t="45733" x="3086100" y="5186363"/>
          <p14:tracePt t="45734" x="3079750" y="5180013"/>
          <p14:tracePt t="45745" x="3048000" y="5099050"/>
          <p14:tracePt t="45751" x="3028950" y="5048250"/>
          <p14:tracePt t="45752" x="3022600" y="5041900"/>
          <p14:tracePt t="45753" x="3022600" y="5029200"/>
          <p14:tracePt t="45757" x="3009900" y="5005388"/>
          <p14:tracePt t="45758" x="3009900" y="4979988"/>
          <p14:tracePt t="45764" x="2992438" y="4929188"/>
          <p14:tracePt t="45764" x="2986088" y="4918075"/>
          <p14:tracePt t="45765" x="2979738" y="4905375"/>
          <p14:tracePt t="45769" x="2967038" y="4854575"/>
          <p14:tracePt t="45770" x="2960688" y="4848225"/>
          <p14:tracePt t="45771" x="2960688" y="4841875"/>
          <p14:tracePt t="45775" x="2947988" y="4792663"/>
          <p14:tracePt t="45776" x="2947988" y="4779963"/>
          <p14:tracePt t="45782" x="2928938" y="4724400"/>
          <p14:tracePt t="45782" x="2928938" y="4718050"/>
          <p14:tracePt t="45788" x="2916238" y="4648200"/>
          <p14:tracePt t="45789" x="2916238" y="4643438"/>
          <p14:tracePt t="45794" x="2905125" y="4605338"/>
          <p14:tracePt t="45794" x="2905125" y="4598988"/>
          <p14:tracePt t="45800" x="2898775" y="4537075"/>
          <p14:tracePt t="45806" x="2886075" y="4479925"/>
          <p14:tracePt t="45812" x="2879725" y="4424363"/>
          <p14:tracePt t="45818" x="2867025" y="4375150"/>
          <p14:tracePt t="45824" x="2854325" y="4311650"/>
          <p14:tracePt t="45825" x="2847975" y="4298950"/>
          <p14:tracePt t="45826" x="2847975" y="4286250"/>
          <p14:tracePt t="45830" x="2835275" y="4249738"/>
          <p14:tracePt t="45831" x="2835275" y="4243388"/>
          <p14:tracePt t="45836" x="2822575" y="4198938"/>
          <p14:tracePt t="45837" x="2822575" y="4187825"/>
          <p14:tracePt t="45838" x="2816225" y="4162425"/>
          <p14:tracePt t="45842" x="2805113" y="4124325"/>
          <p14:tracePt t="45848" x="2779713" y="4037013"/>
          <p14:tracePt t="45849" x="2773363" y="4030663"/>
          <p14:tracePt t="45854" x="2754313" y="3962400"/>
          <p14:tracePt t="45855" x="2754313" y="3956050"/>
          <p14:tracePt t="45861" x="2735263" y="3900488"/>
          <p14:tracePt t="45861" x="2728913" y="3887788"/>
          <p14:tracePt t="45867" x="2711450" y="3825875"/>
          <p14:tracePt t="45868" x="2711450" y="3813175"/>
          <p14:tracePt t="45869" x="2705100" y="3806825"/>
          <p14:tracePt t="45872" x="2692400" y="3768725"/>
          <p14:tracePt t="45873" x="2692400" y="3756025"/>
          <p14:tracePt t="45874" x="2686050" y="3749675"/>
          <p14:tracePt t="45885" x="2654300" y="3651250"/>
          <p14:tracePt t="45891" x="2617788" y="3575050"/>
          <p14:tracePt t="45892" x="2617788" y="3568700"/>
          <p14:tracePt t="45897" x="2605088" y="3532188"/>
          <p14:tracePt t="45897" x="2605088" y="3525838"/>
          <p14:tracePt t="45903" x="2579688" y="3475038"/>
          <p14:tracePt t="45909" x="2566988" y="3444875"/>
          <p14:tracePt t="45915" x="2547938" y="3406775"/>
          <p14:tracePt t="45921" x="2535238" y="3376613"/>
          <p14:tracePt t="45927" x="2524125" y="3351213"/>
          <p14:tracePt t="45928" x="2517775" y="3344863"/>
          <p14:tracePt t="45929" x="2517775" y="3332163"/>
          <p14:tracePt t="45933" x="2511425" y="3319463"/>
          <p14:tracePt t="45939" x="2492375" y="3289300"/>
          <p14:tracePt t="45940" x="2492375" y="3282950"/>
          <p14:tracePt t="45945" x="2479675" y="3257550"/>
          <p14:tracePt t="45951" x="2466975" y="3238500"/>
          <p14:tracePt t="45952" x="2466975" y="3225800"/>
          <p14:tracePt t="45953" x="2460625" y="3225800"/>
          <p14:tracePt t="45958" x="2454275" y="3206750"/>
          <p14:tracePt t="45963" x="2447925" y="3195638"/>
          <p14:tracePt t="45964" x="2441575" y="3182938"/>
          <p14:tracePt t="45969" x="2435225" y="3163888"/>
          <p14:tracePt t="45976" x="2428875" y="3144838"/>
          <p14:tracePt t="45976" x="2424113" y="3138488"/>
          <p14:tracePt t="45982" x="2417763" y="3119438"/>
          <p14:tracePt t="45982" x="2411413" y="3108325"/>
          <p14:tracePt t="45983" x="2405063" y="3101975"/>
          <p14:tracePt t="45989" x="2398713" y="3076575"/>
          <p14:tracePt t="45990" x="2398713" y="3070225"/>
          <p14:tracePt t="45994" x="2386013" y="3063875"/>
          <p14:tracePt t="45994" x="2386013" y="3057525"/>
          <p14:tracePt t="46006" x="2366963" y="3014663"/>
          <p14:tracePt t="46012" x="2354263" y="2995613"/>
          <p14:tracePt t="46013" x="2354263" y="2989263"/>
          <p14:tracePt t="46018" x="2347913" y="2976563"/>
          <p14:tracePt t="46024" x="2341563" y="2951163"/>
          <p14:tracePt t="46030" x="2330450" y="2932113"/>
          <p14:tracePt t="46036" x="2324100" y="2914650"/>
          <p14:tracePt t="46037" x="2324100" y="2908300"/>
          <p14:tracePt t="46042" x="2311400" y="2882900"/>
          <p14:tracePt t="46048" x="2298700" y="2863850"/>
          <p14:tracePt t="46049" x="2298700" y="2857500"/>
          <p14:tracePt t="46054" x="2286000" y="2840038"/>
          <p14:tracePt t="46055" x="2286000" y="2827338"/>
          <p14:tracePt t="46060" x="2273300" y="2808288"/>
          <p14:tracePt t="46061" x="2266950" y="2801938"/>
          <p14:tracePt t="46066" x="2260600" y="2782888"/>
          <p14:tracePt t="46067" x="2260600" y="2776538"/>
          <p14:tracePt t="46072" x="2241550" y="2752725"/>
          <p14:tracePt t="46073" x="2241550" y="2746375"/>
          <p14:tracePt t="46078" x="2230438" y="2720975"/>
          <p14:tracePt t="46084" x="2217738" y="2682875"/>
          <p14:tracePt t="46085" x="2211388" y="2676525"/>
          <p14:tracePt t="46086" x="2211388" y="2670175"/>
          <p14:tracePt t="46091" x="2205038" y="2646363"/>
          <p14:tracePt t="46091" x="2198688" y="2646363"/>
          <p14:tracePt t="46097" x="2192338" y="2614613"/>
          <p14:tracePt t="46103" x="2179638" y="2589213"/>
          <p14:tracePt t="46103" x="2179638" y="2576513"/>
          <p14:tracePt t="46109" x="2166938" y="2546350"/>
          <p14:tracePt t="46115" x="2160588" y="2514600"/>
          <p14:tracePt t="46115" x="2154238" y="2508250"/>
          <p14:tracePt t="46121" x="2136775" y="2465388"/>
          <p14:tracePt t="46127" x="2130425" y="2439988"/>
          <p14:tracePt t="46133" x="2117725" y="2408238"/>
          <p14:tracePt t="46139" x="2111375" y="2384425"/>
          <p14:tracePt t="46140" x="2111375" y="2378075"/>
          <p14:tracePt t="46141" x="2105025" y="2371725"/>
          <p14:tracePt t="46145" x="2098675" y="2359025"/>
          <p14:tracePt t="46146" x="2098675" y="2352675"/>
          <p14:tracePt t="46151" x="2085975" y="2327275"/>
          <p14:tracePt t="46152" x="2085975" y="2320925"/>
          <p14:tracePt t="46157" x="2073275" y="2308225"/>
          <p14:tracePt t="46163" x="2066925" y="2290763"/>
          <p14:tracePt t="46164" x="2060575" y="2284413"/>
          <p14:tracePt t="46169" x="2060575" y="2278063"/>
          <p14:tracePt t="46170" x="2054225" y="2271713"/>
          <p14:tracePt t="46175" x="2047875" y="2259013"/>
          <p14:tracePt t="46176" x="2043113" y="2259013"/>
          <p14:tracePt t="46177" x="2043113" y="2252663"/>
          <p14:tracePt t="46181" x="2043113" y="2246313"/>
          <p14:tracePt t="46188" x="2036763" y="2233613"/>
          <p14:tracePt t="46193" x="2030413" y="2227263"/>
          <p14:tracePt t="46200" x="2030413" y="2220913"/>
          <p14:tracePt t="46206" x="2024063" y="2214563"/>
          <p14:tracePt t="46206" x="2017713" y="2214563"/>
          <p14:tracePt t="46212" x="2017713" y="2209800"/>
          <p14:tracePt t="46218" x="2011363" y="2203450"/>
          <p14:tracePt t="46218" x="2011363" y="2197100"/>
          <p14:tracePt t="46224" x="2011363" y="2190750"/>
          <p14:tracePt t="46224" x="2005013" y="2190750"/>
          <p14:tracePt t="46230" x="2005013" y="2178050"/>
          <p14:tracePt t="46236" x="1998663" y="2159000"/>
          <p14:tracePt t="46242" x="1992313" y="2146300"/>
          <p14:tracePt t="46243" x="1985963" y="2146300"/>
          <p14:tracePt t="46248" x="1985963" y="2133600"/>
          <p14:tracePt t="46254" x="1973263" y="2116138"/>
          <p14:tracePt t="46260" x="1960563" y="2097088"/>
          <p14:tracePt t="46261" x="1960563" y="2090738"/>
          <p14:tracePt t="46266" x="1954213" y="2078038"/>
          <p14:tracePt t="46272" x="1943100" y="2058988"/>
          <p14:tracePt t="46278" x="1930400" y="2046288"/>
          <p14:tracePt t="46284" x="1917700" y="2033588"/>
          <p14:tracePt t="46290" x="1911350" y="2022475"/>
          <p14:tracePt t="46291" x="1905000" y="2022475"/>
          <p14:tracePt t="46297" x="1898650" y="2016125"/>
          <p14:tracePt t="46302" x="1892300" y="2009775"/>
          <p14:tracePt t="46309" x="1885950" y="2009775"/>
          <p14:tracePt t="46315" x="1879600" y="1997075"/>
          <p14:tracePt t="46321" x="1866900" y="1997075"/>
          <p14:tracePt t="46327" x="1860550" y="1990725"/>
          <p14:tracePt t="46333" x="1843088" y="1990725"/>
          <p14:tracePt t="46339" x="1830388" y="1984375"/>
          <p14:tracePt t="46345" x="1817688" y="1978025"/>
          <p14:tracePt t="46346" x="1811338" y="1978025"/>
          <p14:tracePt t="46351" x="1804988" y="1978025"/>
          <p14:tracePt t="46357" x="1785938" y="1978025"/>
          <p14:tracePt t="46363" x="1773238" y="1978025"/>
          <p14:tracePt t="46369" x="1762125" y="1978025"/>
          <p14:tracePt t="46370" x="1755775" y="1978025"/>
          <p14:tracePt t="46375" x="1749425" y="1978025"/>
          <p14:tracePt t="46381" x="1736725" y="1978025"/>
          <p14:tracePt t="46382" x="1730375" y="1978025"/>
          <p14:tracePt t="46388" x="1717675" y="1978025"/>
          <p14:tracePt t="46388" x="1711325" y="1978025"/>
          <p14:tracePt t="46393" x="1704975" y="1978025"/>
          <p14:tracePt t="46394" x="1698625" y="1978025"/>
          <p14:tracePt t="46399" x="1679575" y="1984375"/>
          <p14:tracePt t="46406" x="1662113" y="1997075"/>
          <p14:tracePt t="46406" x="1655763" y="1997075"/>
          <p14:tracePt t="46411" x="1636713" y="2003425"/>
          <p14:tracePt t="46418" x="1604963" y="2022475"/>
          <p14:tracePt t="46423" x="1585913" y="2028825"/>
          <p14:tracePt t="46424" x="1579563" y="2033588"/>
          <p14:tracePt t="46425" x="1573213" y="2033588"/>
          <p14:tracePt t="46430" x="1549400" y="2046288"/>
          <p14:tracePt t="46436" x="1517650" y="2058988"/>
          <p14:tracePt t="46442" x="1485900" y="2078038"/>
          <p14:tracePt t="46448" x="1462088" y="2090738"/>
          <p14:tracePt t="46454" x="1423988" y="2116138"/>
          <p14:tracePt t="46460" x="1404938" y="2127250"/>
          <p14:tracePt t="46461" x="1398588" y="2133600"/>
          <p14:tracePt t="46466" x="1381125" y="2146300"/>
          <p14:tracePt t="46472" x="1362075" y="2171700"/>
          <p14:tracePt t="46473" x="1349375" y="2171700"/>
          <p14:tracePt t="46478" x="1330325" y="2184400"/>
          <p14:tracePt t="46484" x="1317625" y="2197100"/>
          <p14:tracePt t="46485" x="1317625" y="2203450"/>
          <p14:tracePt t="46490" x="1298575" y="2214563"/>
          <p14:tracePt t="46496" x="1285875" y="2227263"/>
          <p14:tracePt t="46497" x="1281113" y="2227263"/>
          <p14:tracePt t="46502" x="1274763" y="2246313"/>
          <p14:tracePt t="46509" x="1268413" y="2259013"/>
          <p14:tracePt t="46509" x="1262063" y="2259013"/>
          <p14:tracePt t="46514" x="1255713" y="2265363"/>
          <p14:tracePt t="46515" x="1255713" y="2271713"/>
          <p14:tracePt t="46521" x="1249363" y="2278063"/>
          <p14:tracePt t="46521" x="1249363" y="2284413"/>
          <p14:tracePt t="46527" x="1249363" y="2290763"/>
          <p14:tracePt t="46533" x="1243013" y="2301875"/>
          <p14:tracePt t="46539" x="1243013" y="2308225"/>
          <p14:tracePt t="46545" x="1243013" y="2320925"/>
          <p14:tracePt t="46551" x="1243013" y="2333625"/>
          <p14:tracePt t="46557" x="1243013" y="2339975"/>
          <p14:tracePt t="46564" x="1249363" y="2359025"/>
          <p14:tracePt t="46569" x="1249363" y="2365375"/>
          <p14:tracePt t="46581" x="1268413" y="2390775"/>
          <p14:tracePt t="46587" x="1281113" y="2408238"/>
          <p14:tracePt t="46593" x="1285875" y="2420938"/>
          <p14:tracePt t="46594" x="1292225" y="2427288"/>
          <p14:tracePt t="46599" x="1298575" y="2433638"/>
          <p14:tracePt t="46600" x="1304925" y="2446338"/>
          <p14:tracePt t="46605" x="1317625" y="2459038"/>
          <p14:tracePt t="46606" x="1323975" y="2465388"/>
          <p14:tracePt t="46607" x="1323975" y="2471738"/>
          <p14:tracePt t="46612" x="1336675" y="2482850"/>
          <p14:tracePt t="46612" x="1336675" y="2489200"/>
          <p14:tracePt t="46618" x="1355725" y="2508250"/>
          <p14:tracePt t="46618" x="1362075" y="2514600"/>
          <p14:tracePt t="46624" x="1381125" y="2533650"/>
          <p14:tracePt t="46630" x="1398588" y="2559050"/>
          <p14:tracePt t="46630" x="1404938" y="2559050"/>
          <p14:tracePt t="46636" x="1430338" y="2582863"/>
          <p14:tracePt t="46637" x="1436688" y="2589213"/>
          <p14:tracePt t="46642" x="1468438" y="2620963"/>
          <p14:tracePt t="46648" x="1504950" y="2646363"/>
          <p14:tracePt t="46649" x="1511300" y="2659063"/>
          <p14:tracePt t="46654" x="1530350" y="2670175"/>
          <p14:tracePt t="46660" x="1579563" y="2708275"/>
          <p14:tracePt t="46661" x="1604963" y="2720975"/>
          <p14:tracePt t="46666" x="1643063" y="2746375"/>
          <p14:tracePt t="46667" x="1643063" y="2752725"/>
          <p14:tracePt t="46672" x="1685925" y="2776538"/>
          <p14:tracePt t="46673" x="1692275" y="2776538"/>
          <p14:tracePt t="46678" x="1736725" y="2808288"/>
          <p14:tracePt t="46679" x="1749425" y="2814638"/>
          <p14:tracePt t="46684" x="1792288" y="2840038"/>
          <p14:tracePt t="46685" x="1804988" y="2844800"/>
          <p14:tracePt t="46686" x="1817688" y="2851150"/>
          <p14:tracePt t="46690" x="1849438" y="2857500"/>
          <p14:tracePt t="46691" x="1860550" y="2870200"/>
          <p14:tracePt t="46696" x="1898650" y="2882900"/>
          <p14:tracePt t="46697" x="1917700" y="2889250"/>
          <p14:tracePt t="46702" x="1985963" y="2921000"/>
          <p14:tracePt t="46703" x="1998663" y="2927350"/>
          <p14:tracePt t="46708" x="2047875" y="2938463"/>
          <p14:tracePt t="46709" x="2060575" y="2944813"/>
          <p14:tracePt t="46710" x="2073275" y="2951163"/>
          <p14:tracePt t="46714" x="2124075" y="2970213"/>
          <p14:tracePt t="46715" x="2136775" y="2976563"/>
          <p14:tracePt t="46720" x="2205038" y="2989263"/>
          <p14:tracePt t="46721" x="2217738" y="2995613"/>
          <p14:tracePt t="46722" x="2236788" y="3008313"/>
          <p14:tracePt t="46726" x="2279650" y="3014663"/>
          <p14:tracePt t="46727" x="2298700" y="3021013"/>
          <p14:tracePt t="46732" x="2347913" y="3032125"/>
          <p14:tracePt t="46733" x="2354263" y="3032125"/>
          <p14:tracePt t="46739" x="2405063" y="3044825"/>
          <p14:tracePt t="46739" x="2428875" y="3051175"/>
          <p14:tracePt t="46745" x="2511425" y="3063875"/>
          <p14:tracePt t="46746" x="2528888" y="3070225"/>
          <p14:tracePt t="46751" x="2586038" y="3076575"/>
          <p14:tracePt t="46752" x="2592388" y="3076575"/>
          <p14:tracePt t="46757" x="2647950" y="3089275"/>
          <p14:tracePt t="46758" x="2660650" y="3095625"/>
          <p14:tracePt t="46763" x="2716213" y="3101975"/>
          <p14:tracePt t="46769" x="2773363" y="3113088"/>
          <p14:tracePt t="46770" x="2786063" y="3113088"/>
          <p14:tracePt t="46775" x="2854325" y="3119438"/>
          <p14:tracePt t="46776" x="2860675" y="3119438"/>
          <p14:tracePt t="46781" x="2916238" y="3125788"/>
          <p14:tracePt t="46782" x="2922588" y="3125788"/>
          <p14:tracePt t="46783" x="2941638" y="3125788"/>
          <p14:tracePt t="46787" x="2967038" y="3125788"/>
          <p14:tracePt t="46788" x="2986088" y="3125788"/>
          <p14:tracePt t="46789" x="2998788" y="3125788"/>
          <p14:tracePt t="46794" x="3022600" y="3132138"/>
          <p14:tracePt t="46794" x="3035300" y="3132138"/>
          <p14:tracePt t="46799" x="3079750" y="3132138"/>
          <p14:tracePt t="46800" x="3097213" y="3132138"/>
          <p14:tracePt t="46805" x="3141663" y="3132138"/>
          <p14:tracePt t="46806" x="3148013" y="3132138"/>
          <p14:tracePt t="46811" x="3179763" y="3132138"/>
          <p14:tracePt t="46812" x="3186113" y="3132138"/>
          <p14:tracePt t="46817" x="3222625" y="3132138"/>
          <p14:tracePt t="46818" x="3235325" y="3132138"/>
          <p14:tracePt t="46819" x="3248025" y="3132138"/>
          <p14:tracePt t="46823" x="3267075" y="3119438"/>
          <p14:tracePt t="46824" x="3273425" y="3119438"/>
          <p14:tracePt t="46825" x="3279775" y="3119438"/>
          <p14:tracePt t="46829" x="3297238" y="3113088"/>
          <p14:tracePt t="46830" x="3303588" y="3113088"/>
          <p14:tracePt t="46831" x="3309938" y="3113088"/>
          <p14:tracePt t="46835" x="3335338" y="3101975"/>
          <p14:tracePt t="46842" x="3360738" y="3089275"/>
          <p14:tracePt t="46848" x="3379788" y="3076575"/>
          <p14:tracePt t="46848" x="3384550" y="3076575"/>
          <p14:tracePt t="46854" x="3403600" y="3063875"/>
          <p14:tracePt t="46855" x="3409950" y="3063875"/>
          <p14:tracePt t="46860" x="3422650" y="3051175"/>
          <p14:tracePt t="46866" x="3441700" y="3032125"/>
          <p14:tracePt t="46872" x="3460750" y="3021013"/>
          <p14:tracePt t="46873" x="3460750" y="3014663"/>
          <p14:tracePt t="46878" x="3473450" y="3001963"/>
          <p14:tracePt t="46879" x="3478213" y="2995613"/>
          <p14:tracePt t="46884" x="3484563" y="2976563"/>
          <p14:tracePt t="46885" x="3490913" y="2976563"/>
          <p14:tracePt t="46890" x="3497263" y="2957513"/>
          <p14:tracePt t="46891" x="3503613" y="2951163"/>
          <p14:tracePt t="46896" x="3509963" y="2932113"/>
          <p14:tracePt t="46897" x="3509963" y="2921000"/>
          <p14:tracePt t="46902" x="3516313" y="2908300"/>
          <p14:tracePt t="46903" x="3522663" y="2895600"/>
          <p14:tracePt t="46908" x="3522663" y="2876550"/>
          <p14:tracePt t="46909" x="3522663" y="2870200"/>
          <p14:tracePt t="46914" x="3522663" y="2844800"/>
          <p14:tracePt t="46915" x="3522663" y="2840038"/>
          <p14:tracePt t="46921" x="3522663" y="2814638"/>
          <p14:tracePt t="46926" x="3522663" y="2795588"/>
          <p14:tracePt t="46927" x="3522663" y="2782888"/>
          <p14:tracePt t="46928" x="3522663" y="2776538"/>
          <p14:tracePt t="46933" x="3522663" y="2752725"/>
          <p14:tracePt t="46939" x="3522663" y="2720975"/>
          <p14:tracePt t="46939" x="3516313" y="2714625"/>
          <p14:tracePt t="46945" x="3516313" y="2689225"/>
          <p14:tracePt t="46945" x="3516313" y="2682875"/>
          <p14:tracePt t="46951" x="3509963" y="2652713"/>
          <p14:tracePt t="46952" x="3509963" y="2646363"/>
          <p14:tracePt t="46957" x="3509963" y="2627313"/>
          <p14:tracePt t="46969" x="3497263" y="2565400"/>
          <p14:tracePt t="46975" x="3490913" y="2540000"/>
          <p14:tracePt t="46981" x="3490913" y="2520950"/>
          <p14:tracePt t="46987" x="3484563" y="2508250"/>
          <p14:tracePt t="46993" x="3478213" y="2489200"/>
          <p14:tracePt t="46994" x="3473450" y="2489200"/>
          <p14:tracePt t="46999" x="3473450" y="2482850"/>
          <p14:tracePt t="47005" x="3460750" y="2465388"/>
          <p14:tracePt t="47011" x="3454400" y="2459038"/>
          <p14:tracePt t="47012" x="3448050" y="2452688"/>
          <p14:tracePt t="47017" x="3448050" y="2446338"/>
          <p14:tracePt t="47018" x="3441700" y="2446338"/>
          <p14:tracePt t="47023" x="3435350" y="2433638"/>
          <p14:tracePt t="47029" x="3422650" y="2420938"/>
          <p14:tracePt t="47036" x="3409950" y="2408238"/>
          <p14:tracePt t="47036" x="3403600" y="2401888"/>
          <p14:tracePt t="47042" x="3397250" y="2395538"/>
          <p14:tracePt t="47042" x="3384550" y="2384425"/>
          <p14:tracePt t="47048" x="3367088" y="2378075"/>
          <p14:tracePt t="47048" x="3360738" y="2371725"/>
          <p14:tracePt t="47054" x="3341688" y="2352675"/>
          <p14:tracePt t="47054" x="3335338" y="2352675"/>
          <p14:tracePt t="47055" x="3328988" y="2346325"/>
          <p14:tracePt t="47060" x="3303588" y="2327275"/>
          <p14:tracePt t="47066" x="3273425" y="2314575"/>
          <p14:tracePt t="47072" x="3241675" y="2301875"/>
          <p14:tracePt t="47078" x="3222625" y="2290763"/>
          <p14:tracePt t="47079" x="3209925" y="2290763"/>
          <p14:tracePt t="47084" x="3186113" y="2284413"/>
          <p14:tracePt t="47090" x="3160713" y="2278063"/>
          <p14:tracePt t="47091" x="3154363" y="2278063"/>
          <p14:tracePt t="47096" x="3135313" y="2271713"/>
          <p14:tracePt t="47097" x="3128963" y="2271713"/>
          <p14:tracePt t="47102" x="3097213" y="2265363"/>
          <p14:tracePt t="47108" x="3073400" y="2259013"/>
          <p14:tracePt t="47109" x="3067050" y="2259013"/>
          <p14:tracePt t="47114" x="3035300" y="2252663"/>
          <p14:tracePt t="47115" x="3028950" y="2252663"/>
          <p14:tracePt t="47120" x="2992438" y="2246313"/>
          <p14:tracePt t="47121" x="2986088" y="2239963"/>
          <p14:tracePt t="47126" x="2947988" y="2233613"/>
          <p14:tracePt t="47127" x="2941638" y="2233613"/>
          <p14:tracePt t="47128" x="2935288" y="2233613"/>
          <p14:tracePt t="47132" x="2898775" y="2220913"/>
          <p14:tracePt t="47133" x="2886075" y="2220913"/>
          <p14:tracePt t="47140" x="2841625" y="2214563"/>
          <p14:tracePt t="47140" x="2828925" y="2209800"/>
          <p14:tracePt t="47141" x="2822575" y="2209800"/>
          <p14:tracePt t="47144" x="2798763" y="2209800"/>
          <p14:tracePt t="47145" x="2792413" y="2209800"/>
          <p14:tracePt t="47146" x="2779713" y="2209800"/>
          <p14:tracePt t="47157" x="2705100" y="2209800"/>
          <p14:tracePt t="47157" x="2686050" y="2203450"/>
          <p14:tracePt t="47163" x="2635250" y="2203450"/>
          <p14:tracePt t="47169" x="2579688" y="2203450"/>
          <p14:tracePt t="47175" x="2524125" y="2209800"/>
          <p14:tracePt t="47176" x="2517775" y="2209800"/>
          <p14:tracePt t="47181" x="2473325" y="2214563"/>
          <p14:tracePt t="47182" x="2460625" y="2214563"/>
          <p14:tracePt t="47187" x="2424113" y="2227263"/>
          <p14:tracePt t="47188" x="2411413" y="2227263"/>
          <p14:tracePt t="47193" x="2366963" y="2246313"/>
          <p14:tracePt t="47194" x="2360613" y="2246313"/>
          <p14:tracePt t="47199" x="2324100" y="2265363"/>
          <p14:tracePt t="47200" x="2317750" y="2271713"/>
          <p14:tracePt t="47205" x="2279650" y="2290763"/>
          <p14:tracePt t="47206" x="2273300" y="2290763"/>
          <p14:tracePt t="47211" x="2230438" y="2320925"/>
          <p14:tracePt t="47212" x="2217738" y="2320925"/>
          <p14:tracePt t="47217" x="2185988" y="2352675"/>
          <p14:tracePt t="47218" x="2179638" y="2359025"/>
          <p14:tracePt t="47223" x="2147888" y="2390775"/>
          <p14:tracePt t="47224" x="2143125" y="2395538"/>
          <p14:tracePt t="47229" x="2111375" y="2427288"/>
          <p14:tracePt t="47231" x="2111375" y="2433638"/>
          <p14:tracePt t="47231" x="2098675" y="2439988"/>
          <p14:tracePt t="47235" x="2073275" y="2471738"/>
          <p14:tracePt t="47236" x="2066925" y="2478088"/>
          <p14:tracePt t="47241" x="2036763" y="2514600"/>
          <p14:tracePt t="47242" x="2030413" y="2527300"/>
          <p14:tracePt t="47243" x="2024063" y="2540000"/>
          <p14:tracePt t="47247" x="1998663" y="2571750"/>
          <p14:tracePt t="47248" x="1998663" y="2576513"/>
          <p14:tracePt t="47249" x="1985963" y="2582863"/>
          <p14:tracePt t="47254" x="1973263" y="2614613"/>
          <p14:tracePt t="47254" x="1966913" y="2620963"/>
          <p14:tracePt t="47255" x="1960563" y="2627313"/>
          <p14:tracePt t="47260" x="1949450" y="2659063"/>
          <p14:tracePt t="47267" x="1943100" y="2689225"/>
          <p14:tracePt t="47267" x="1936750" y="2695575"/>
          <p14:tracePt t="47272" x="1936750" y="2714625"/>
          <p14:tracePt t="47272" x="1936750" y="2727325"/>
          <p14:tracePt t="47284" x="1936750" y="2789238"/>
          <p14:tracePt t="47285" x="1936750" y="2795588"/>
          <p14:tracePt t="47290" x="1949450" y="2814638"/>
          <p14:tracePt t="47291" x="1949450" y="2820988"/>
          <p14:tracePt t="47296" x="1966913" y="2844800"/>
          <p14:tracePt t="47302" x="1985963" y="2876550"/>
          <p14:tracePt t="47303" x="1998663" y="2876550"/>
          <p14:tracePt t="47304" x="1998663" y="2889250"/>
          <p14:tracePt t="47308" x="2017713" y="2908300"/>
          <p14:tracePt t="47309" x="2024063" y="2908300"/>
          <p14:tracePt t="47310" x="2024063" y="2914650"/>
          <p14:tracePt t="47311" x="2036763" y="2921000"/>
          <p14:tracePt t="47314" x="2043113" y="2927350"/>
          <p14:tracePt t="47315" x="2054225" y="2938463"/>
          <p14:tracePt t="47320" x="2092325" y="2976563"/>
          <p14:tracePt t="47321" x="2105025" y="2982913"/>
          <p14:tracePt t="47327" x="2185988" y="3044825"/>
          <p14:tracePt t="47328" x="2205038" y="3057525"/>
          <p14:tracePt t="47332" x="2260600" y="3095625"/>
          <p14:tracePt t="47333" x="2279650" y="3108325"/>
          <p14:tracePt t="47334" x="2305050" y="3119438"/>
          <p14:tracePt t="47338" x="2360613" y="3151188"/>
          <p14:tracePt t="47339" x="2411413" y="3182938"/>
          <p14:tracePt t="47344" x="2498725" y="3238500"/>
          <p14:tracePt t="47345" x="2524125" y="3244850"/>
          <p14:tracePt t="47346" x="2541588" y="3257550"/>
          <p14:tracePt t="47350" x="2647950" y="3313113"/>
          <p14:tracePt t="47351" x="2667000" y="3325813"/>
          <p14:tracePt t="47352" x="2692400" y="3344863"/>
          <p14:tracePt t="47356" x="2792413" y="3382963"/>
          <p14:tracePt t="47357" x="2809875" y="3387725"/>
          <p14:tracePt t="47358" x="2828925" y="3400425"/>
          <p14:tracePt t="47359" x="2860675" y="3413125"/>
          <p14:tracePt t="47363" x="2922588" y="3444875"/>
          <p14:tracePt t="47369" x="3097213" y="3506788"/>
          <p14:tracePt t="47369" x="3128963" y="3513138"/>
          <p14:tracePt t="47370" x="3154363" y="3525838"/>
          <p14:tracePt t="47375" x="3228975" y="3551238"/>
          <p14:tracePt t="47381" x="3448050" y="3613150"/>
          <p14:tracePt t="47382" x="3478213" y="3625850"/>
          <p14:tracePt t="47387" x="3648075" y="3668713"/>
          <p14:tracePt t="47388" x="3703638" y="3675063"/>
          <p14:tracePt t="47389" x="3729038" y="3681413"/>
          <p14:tracePt t="47394" x="3848100" y="3700463"/>
          <p14:tracePt t="47395" x="3878263" y="3706813"/>
          <p14:tracePt t="47395" x="3897313" y="3706813"/>
          <p14:tracePt t="47399" x="3990975" y="3719513"/>
          <p14:tracePt t="47400" x="4052888" y="3719513"/>
          <p14:tracePt t="47401" x="4078288" y="3719513"/>
          <p14:tracePt t="47405" x="4165600" y="3725863"/>
          <p14:tracePt t="47411" x="4310063" y="3725863"/>
          <p14:tracePt t="47417" x="4459288" y="3725863"/>
          <p14:tracePt t="47418" x="4510088" y="3719513"/>
          <p14:tracePt t="47423" x="4665663" y="3687763"/>
          <p14:tracePt t="47424" x="4721225" y="3675063"/>
          <p14:tracePt t="47429" x="4821238" y="3651250"/>
          <p14:tracePt t="47430" x="4840288" y="3644900"/>
          <p14:tracePt t="47435" x="4959350" y="3613150"/>
          <p14:tracePt t="47441" x="5084763" y="3563938"/>
          <p14:tracePt t="47442" x="5102225" y="3551238"/>
          <p14:tracePt t="47443" x="5121275" y="3544888"/>
          <p14:tracePt t="47447" x="5246688" y="3487738"/>
          <p14:tracePt t="47448" x="5259388" y="3481388"/>
          <p14:tracePt t="47449" x="5284788" y="3470275"/>
          <p14:tracePt t="47454" x="5353050" y="3432175"/>
          <p14:tracePt t="47454" x="5372100" y="3425825"/>
          <p14:tracePt t="47455" x="5389563" y="3413125"/>
          <p14:tracePt t="47460" x="5459413" y="3376613"/>
          <p14:tracePt t="47460" x="5472113" y="3363913"/>
          <p14:tracePt t="47466" x="5565775" y="3306763"/>
          <p14:tracePt t="47472" x="5653088" y="3251200"/>
          <p14:tracePt t="47472" x="5665788" y="3244850"/>
          <p14:tracePt t="47478" x="5746750" y="3176588"/>
          <p14:tracePt t="47484" x="5815013" y="3119438"/>
          <p14:tracePt t="47485" x="5834063" y="3113088"/>
          <p14:tracePt t="47490" x="5876925" y="3070225"/>
          <p14:tracePt t="47490" x="5889625" y="3051175"/>
          <p14:tracePt t="47496" x="5946775" y="2995613"/>
          <p14:tracePt t="47497" x="5957888" y="2982913"/>
          <p14:tracePt t="47502" x="6002338" y="2938463"/>
          <p14:tracePt t="47503" x="6008688" y="2927350"/>
          <p14:tracePt t="47508" x="6051550" y="2882900"/>
          <p14:tracePt t="47509" x="6051550" y="2876550"/>
          <p14:tracePt t="47514" x="6096000" y="2820988"/>
          <p14:tracePt t="47520" x="6121400" y="2770188"/>
          <p14:tracePt t="47521" x="6121400" y="2763838"/>
          <p14:tracePt t="47526" x="6145213" y="2720975"/>
          <p14:tracePt t="47527" x="6151563" y="2708275"/>
          <p14:tracePt t="47528" x="6157913" y="2689225"/>
          <p14:tracePt t="47532" x="6170613" y="2659063"/>
          <p14:tracePt t="47533" x="6176963" y="2646363"/>
          <p14:tracePt t="47538" x="6189663" y="2601913"/>
          <p14:tracePt t="47539" x="6196013" y="2595563"/>
          <p14:tracePt t="47544" x="6208713" y="2552700"/>
          <p14:tracePt t="47545" x="6208713" y="2546350"/>
          <p14:tracePt t="47546" x="6208713" y="2533650"/>
          <p14:tracePt t="47550" x="6215063" y="2514600"/>
          <p14:tracePt t="47551" x="6221413" y="2501900"/>
          <p14:tracePt t="47557" x="6221413" y="2471738"/>
          <p14:tracePt t="47557" x="6221413" y="2465388"/>
          <p14:tracePt t="47562" x="6227763" y="2433638"/>
          <p14:tracePt t="47563" x="6234113" y="2433638"/>
          <p14:tracePt t="47569" x="6234113" y="2414588"/>
          <p14:tracePt t="47569" x="6234113" y="2401888"/>
          <p14:tracePt t="47574" x="6234113" y="2390775"/>
          <p14:tracePt t="47581" x="6234113" y="2371725"/>
          <p14:tracePt t="47587" x="6234113" y="2352675"/>
          <p14:tracePt t="47593" x="6221413" y="2333625"/>
          <p14:tracePt t="47599" x="6215063" y="2320925"/>
          <p14:tracePt t="47605" x="6202363" y="2301875"/>
          <p14:tracePt t="47611" x="6196013" y="2290763"/>
          <p14:tracePt t="47612" x="6196013" y="2284413"/>
          <p14:tracePt t="47612" x="6189663" y="2284413"/>
          <p14:tracePt t="47617" x="6176963" y="2271713"/>
          <p14:tracePt t="47618" x="6170613" y="2271713"/>
          <p14:tracePt t="47623" x="6157913" y="2252663"/>
          <p14:tracePt t="47624" x="6151563" y="2252663"/>
          <p14:tracePt t="47629" x="6140450" y="2239963"/>
          <p14:tracePt t="47630" x="6127750" y="2233613"/>
          <p14:tracePt t="47635" x="6102350" y="2220913"/>
          <p14:tracePt t="47636" x="6102350" y="2214563"/>
          <p14:tracePt t="47641" x="6064250" y="2203450"/>
          <p14:tracePt t="47642" x="6064250" y="2197100"/>
          <p14:tracePt t="47643" x="6051550" y="2197100"/>
          <p14:tracePt t="47647" x="6040438" y="2190750"/>
          <p14:tracePt t="47648" x="6027738" y="2184400"/>
          <p14:tracePt t="47654" x="6002338" y="2178050"/>
          <p14:tracePt t="47654" x="5995988" y="2178050"/>
          <p14:tracePt t="47655" x="5989638" y="2178050"/>
          <p14:tracePt t="47660" x="5976938" y="2178050"/>
          <p14:tracePt t="47661" x="5957888" y="2171700"/>
          <p14:tracePt t="47665" x="5946775" y="2171700"/>
          <p14:tracePt t="47666" x="5940425" y="2171700"/>
          <p14:tracePt t="47667" x="5934075" y="2171700"/>
          <p14:tracePt t="47678" x="5883275" y="2171700"/>
          <p14:tracePt t="47678" x="5870575" y="2171700"/>
          <p14:tracePt t="47684" x="5840413" y="2171700"/>
          <p14:tracePt t="47690" x="5795963" y="2171700"/>
          <p14:tracePt t="47696" x="5746750" y="2178050"/>
          <p14:tracePt t="47702" x="5695950" y="2184400"/>
          <p14:tracePt t="47708" x="5634038" y="2197100"/>
          <p14:tracePt t="47709" x="5621338" y="2197100"/>
          <p14:tracePt t="47714" x="5572125" y="2209800"/>
          <p14:tracePt t="47715" x="5565775" y="2209800"/>
          <p14:tracePt t="47716" x="5553075" y="2214563"/>
          <p14:tracePt t="47720" x="5502275" y="2220913"/>
          <p14:tracePt t="47726" x="5434013" y="2239963"/>
          <p14:tracePt t="47727" x="5427663" y="2239963"/>
          <p14:tracePt t="47732" x="5372100" y="2252663"/>
          <p14:tracePt t="47733" x="5359400" y="2252663"/>
          <p14:tracePt t="47734" x="5340350" y="2259013"/>
          <p14:tracePt t="47738" x="5308600" y="2265363"/>
          <p14:tracePt t="47739" x="5265738" y="2284413"/>
          <p14:tracePt t="47744" x="5221288" y="2297113"/>
          <p14:tracePt t="47745" x="5208588" y="2301875"/>
          <p14:tracePt t="47746" x="5191125" y="2308225"/>
          <p14:tracePt t="47750" x="5140325" y="2327275"/>
          <p14:tracePt t="47751" x="5133975" y="2327275"/>
          <p14:tracePt t="47756" x="5072063" y="2359025"/>
          <p14:tracePt t="47757" x="5059363" y="2365375"/>
          <p14:tracePt t="47758" x="5046663" y="2371725"/>
          <p14:tracePt t="47762" x="5002213" y="2395538"/>
          <p14:tracePt t="47763" x="4997450" y="2401888"/>
          <p14:tracePt t="47764" x="4972050" y="2408238"/>
          <p14:tracePt t="47768" x="4927600" y="2439988"/>
          <p14:tracePt t="47769" x="4921250" y="2446338"/>
          <p14:tracePt t="47774" x="4872038" y="2478088"/>
          <p14:tracePt t="47775" x="4859338" y="2495550"/>
          <p14:tracePt t="47781" x="4814888" y="2533650"/>
          <p14:tracePt t="47781" x="4810125" y="2540000"/>
          <p14:tracePt t="47788" x="4752975" y="2601913"/>
          <p14:tracePt t="47793" x="4721225" y="2633663"/>
          <p14:tracePt t="47793" x="4710113" y="2640013"/>
          <p14:tracePt t="47805" x="4633913" y="2752725"/>
          <p14:tracePt t="47806" x="4633913" y="2757488"/>
          <p14:tracePt t="47811" x="4610100" y="2801938"/>
          <p14:tracePt t="47812" x="4610100" y="2814638"/>
          <p14:tracePt t="47817" x="4597400" y="2844800"/>
          <p14:tracePt t="47823" x="4584700" y="2901950"/>
          <p14:tracePt t="47824" x="4584700" y="2908300"/>
          <p14:tracePt t="47825" x="4584700" y="2921000"/>
          <p14:tracePt t="47829" x="4584700" y="2951163"/>
          <p14:tracePt t="47830" x="4584700" y="2957513"/>
          <p14:tracePt t="47831" x="4584700" y="2970213"/>
          <p14:tracePt t="47835" x="4584700" y="2989263"/>
          <p14:tracePt t="47836" x="4584700" y="3001963"/>
          <p14:tracePt t="47841" x="4597400" y="3038475"/>
          <p14:tracePt t="47842" x="4597400" y="3044825"/>
          <p14:tracePt t="47847" x="4616450" y="3082925"/>
          <p14:tracePt t="47848" x="4621213" y="3089275"/>
          <p14:tracePt t="47853" x="4640263" y="3125788"/>
          <p14:tracePt t="47854" x="4652963" y="3132138"/>
          <p14:tracePt t="47859" x="4672013" y="3151188"/>
          <p14:tracePt t="47860" x="4672013" y="3163888"/>
          <p14:tracePt t="47865" x="4714875" y="3195638"/>
          <p14:tracePt t="47866" x="4721225" y="3206750"/>
          <p14:tracePt t="47871" x="4752975" y="3232150"/>
          <p14:tracePt t="47872" x="4765675" y="3244850"/>
          <p14:tracePt t="47873" x="4772025" y="3244850"/>
          <p14:tracePt t="47877" x="4803775" y="3270250"/>
          <p14:tracePt t="47878" x="4803775" y="3276600"/>
          <p14:tracePt t="47879" x="4814888" y="3282950"/>
          <p14:tracePt t="47880" x="4827588" y="3289300"/>
          <p14:tracePt t="47883" x="4846638" y="3300413"/>
          <p14:tracePt t="47884" x="4852988" y="3300413"/>
          <p14:tracePt t="47885" x="4859338" y="3313113"/>
          <p14:tracePt t="47890" x="4914900" y="3344863"/>
          <p14:tracePt t="47896" x="4959350" y="3370263"/>
          <p14:tracePt t="47896" x="4972050" y="3376613"/>
          <p14:tracePt t="47902" x="5033963" y="3400425"/>
          <p14:tracePt t="47908" x="5072063" y="3419475"/>
          <p14:tracePt t="47909" x="5078413" y="3419475"/>
          <p14:tracePt t="47914" x="5133975" y="3438525"/>
          <p14:tracePt t="47915" x="5159375" y="3444875"/>
          <p14:tracePt t="47916" x="5165725" y="3444875"/>
          <p14:tracePt t="47920" x="5202238" y="3457575"/>
          <p14:tracePt t="47921" x="5214938" y="3457575"/>
          <p14:tracePt t="47926" x="5272088" y="3463925"/>
          <p14:tracePt t="47927" x="5284788" y="3463925"/>
          <p14:tracePt t="47932" x="5334000" y="3470275"/>
          <p14:tracePt t="47933" x="5346700" y="3470275"/>
          <p14:tracePt t="47938" x="5395913" y="3470275"/>
          <p14:tracePt t="47945" x="5472113" y="3470275"/>
          <p14:tracePt t="47946" x="5476875" y="3470275"/>
          <p14:tracePt t="47951" x="5534025" y="3470275"/>
          <p14:tracePt t="47952" x="5540375" y="3470275"/>
          <p14:tracePt t="47956" x="5583238" y="3470275"/>
          <p14:tracePt t="47962" x="5640388" y="3457575"/>
          <p14:tracePt t="47963" x="5653088" y="3451225"/>
          <p14:tracePt t="47964" x="5659438" y="3451225"/>
          <p14:tracePt t="47968" x="5702300" y="3438525"/>
          <p14:tracePt t="47969" x="5708650" y="3432175"/>
          <p14:tracePt t="47975" x="5764213" y="3419475"/>
          <p14:tracePt t="47976" x="5770563" y="3413125"/>
          <p14:tracePt t="47981" x="5802313" y="3394075"/>
          <p14:tracePt t="47993" x="5883275" y="3338513"/>
          <p14:tracePt t="47999" x="5915025" y="3306763"/>
          <p14:tracePt t="48005" x="5940425" y="3270250"/>
          <p14:tracePt t="48011" x="5957888" y="3225800"/>
          <p14:tracePt t="48017" x="5983288" y="3195638"/>
          <p14:tracePt t="48023" x="5995988" y="3151188"/>
          <p14:tracePt t="48029" x="6008688" y="3113088"/>
          <p14:tracePt t="48035" x="6021388" y="3063875"/>
          <p14:tracePt t="48036" x="6021388" y="3057525"/>
          <p14:tracePt t="48041" x="6021388" y="3008313"/>
          <p14:tracePt t="48042" x="6021388" y="3001963"/>
          <p14:tracePt t="48043" x="6021388" y="2995613"/>
          <p14:tracePt t="48047" x="6027738" y="2951163"/>
          <p14:tracePt t="48048" x="6027738" y="2944813"/>
          <p14:tracePt t="48049" x="6027738" y="2932113"/>
          <p14:tracePt t="48053" x="6027738" y="2895600"/>
          <p14:tracePt t="48054" x="6027738" y="2889250"/>
          <p14:tracePt t="48059" x="6015038" y="2844800"/>
          <p14:tracePt t="48060" x="6015038" y="2833688"/>
          <p14:tracePt t="48066" x="5995988" y="2795588"/>
          <p14:tracePt t="48066" x="5995988" y="2782888"/>
          <p14:tracePt t="48071" x="5976938" y="2746375"/>
          <p14:tracePt t="48072" x="5976938" y="2740025"/>
          <p14:tracePt t="48078" x="5957888" y="2701925"/>
          <p14:tracePt t="48083" x="5940425" y="2663825"/>
          <p14:tracePt t="48084" x="5934075" y="2652713"/>
          <p14:tracePt t="48090" x="5908675" y="2620963"/>
          <p14:tracePt t="48096" x="5883275" y="2589213"/>
          <p14:tracePt t="48096" x="5876925" y="2582863"/>
          <p14:tracePt t="48102" x="5853113" y="2552700"/>
          <p14:tracePt t="48102" x="5853113" y="2546350"/>
          <p14:tracePt t="48103" x="5840413" y="2540000"/>
          <p14:tracePt t="48108" x="5827713" y="2520950"/>
          <p14:tracePt t="48114" x="5795963" y="2495550"/>
          <p14:tracePt t="48120" x="5759450" y="2478088"/>
          <p14:tracePt t="48126" x="5734050" y="2452688"/>
          <p14:tracePt t="48127" x="5727700" y="2452688"/>
          <p14:tracePt t="48132" x="5715000" y="2446338"/>
          <p14:tracePt t="48132" x="5702300" y="2446338"/>
          <p14:tracePt t="48138" x="5683250" y="2433638"/>
          <p14:tracePt t="48144" x="5646738" y="2427288"/>
          <p14:tracePt t="48150" x="5621338" y="2427288"/>
          <p14:tracePt t="48151" x="5614988" y="2427288"/>
          <p14:tracePt t="48152" x="5608638" y="2427288"/>
          <p14:tracePt t="48156" x="5589588" y="2427288"/>
          <p14:tracePt t="48157" x="5583238" y="2427288"/>
          <p14:tracePt t="48163" x="5540375" y="2427288"/>
          <p14:tracePt t="48168" x="5508625" y="2427288"/>
          <p14:tracePt t="48180" x="5440363" y="2433638"/>
          <p14:tracePt t="48187" x="5378450" y="2452688"/>
          <p14:tracePt t="48187" x="5372100" y="2452688"/>
          <p14:tracePt t="48188" x="5359400" y="2459038"/>
          <p14:tracePt t="48192" x="5327650" y="2471738"/>
          <p14:tracePt t="48193" x="5321300" y="2471738"/>
          <p14:tracePt t="48194" x="5308600" y="2471738"/>
          <p14:tracePt t="48199" x="5278438" y="2482850"/>
          <p14:tracePt t="48200" x="5265738" y="2489200"/>
          <p14:tracePt t="48205" x="5227638" y="2508250"/>
          <p14:tracePt t="48205" x="5227638" y="2514600"/>
          <p14:tracePt t="48211" x="5184775" y="2533650"/>
          <p14:tracePt t="48217" x="5133975" y="2571750"/>
          <p14:tracePt t="48223" x="5091113" y="2614613"/>
          <p14:tracePt t="48224" x="5078413" y="2627313"/>
          <p14:tracePt t="48229" x="5053013" y="2646363"/>
          <p14:tracePt t="48230" x="5046663" y="2663825"/>
          <p14:tracePt t="48231" x="5040313" y="2663825"/>
          <p14:tracePt t="48231" x="5027613" y="2676525"/>
          <p14:tracePt t="48235" x="4997450" y="2714625"/>
          <p14:tracePt t="48236" x="4984750" y="2727325"/>
          <p14:tracePt t="48241" x="4953000" y="2776538"/>
          <p14:tracePt t="48247" x="4921250" y="2827338"/>
          <p14:tracePt t="48248" x="4908550" y="2840038"/>
          <p14:tracePt t="48253" x="4884738" y="2882900"/>
          <p14:tracePt t="48254" x="4884738" y="2895600"/>
          <p14:tracePt t="48259" x="4865688" y="2938463"/>
          <p14:tracePt t="48260" x="4846638" y="2963863"/>
          <p14:tracePt t="48265" x="4827588" y="3025775"/>
          <p14:tracePt t="48266" x="4827588" y="3038475"/>
          <p14:tracePt t="48271" x="4814888" y="3089275"/>
          <p14:tracePt t="48272" x="4814888" y="3095625"/>
          <p14:tracePt t="48273" x="4810125" y="3101975"/>
          <p14:tracePt t="48277" x="4803775" y="3132138"/>
          <p14:tracePt t="48278" x="4803775" y="3138488"/>
          <p14:tracePt t="48279" x="4803775" y="3157538"/>
          <p14:tracePt t="48283" x="4797425" y="3189288"/>
          <p14:tracePt t="48284" x="4797425" y="3201988"/>
          <p14:tracePt t="48290" x="4797425" y="3238500"/>
          <p14:tracePt t="48290" x="4797425" y="3244850"/>
          <p14:tracePt t="48295" x="4803775" y="3294063"/>
          <p14:tracePt t="48301" x="4814888" y="3338513"/>
          <p14:tracePt t="48302" x="4814888" y="3344863"/>
          <p14:tracePt t="48303" x="4814888" y="3351213"/>
          <p14:tracePt t="48308" x="4827588" y="3382963"/>
          <p14:tracePt t="48308" x="4827588" y="3387725"/>
          <p14:tracePt t="48314" x="4852988" y="3432175"/>
          <p14:tracePt t="48314" x="4852988" y="3444875"/>
          <p14:tracePt t="48320" x="4872038" y="3481388"/>
          <p14:tracePt t="48320" x="4878388" y="3494088"/>
          <p14:tracePt t="48326" x="4914900" y="3544888"/>
          <p14:tracePt t="48332" x="4953000" y="3619500"/>
          <p14:tracePt t="48333" x="4965700" y="3625850"/>
          <p14:tracePt t="48334" x="4965700" y="3638550"/>
          <p14:tracePt t="48338" x="4991100" y="3675063"/>
          <p14:tracePt t="48339" x="4997450" y="3681413"/>
          <p14:tracePt t="48344" x="5033963" y="3719513"/>
          <p14:tracePt t="48345" x="5033963" y="3732213"/>
          <p14:tracePt t="48351" x="5072063" y="3768725"/>
          <p14:tracePt t="48352" x="5078413" y="3775075"/>
          <p14:tracePt t="48353" x="5091113" y="3794125"/>
          <p14:tracePt t="48356" x="5108575" y="3819525"/>
          <p14:tracePt t="48368" x="5191125" y="3900488"/>
          <p14:tracePt t="48369" x="5195888" y="3900488"/>
          <p14:tracePt t="48370" x="5202238" y="3913188"/>
          <p14:tracePt t="48374" x="5227638" y="3930650"/>
          <p14:tracePt t="48375" x="5233988" y="3937000"/>
          <p14:tracePt t="48380" x="5272088" y="3968750"/>
          <p14:tracePt t="48386" x="5302250" y="4000500"/>
          <p14:tracePt t="48387" x="5314950" y="4000500"/>
          <p14:tracePt t="48388" x="5321300" y="4006850"/>
          <p14:tracePt t="48392" x="5346700" y="4024313"/>
          <p14:tracePt t="48393" x="5353050" y="4037013"/>
          <p14:tracePt t="48398" x="5389563" y="4062413"/>
          <p14:tracePt t="48399" x="5395913" y="4062413"/>
          <p14:tracePt t="48400" x="5402263" y="4068763"/>
          <p14:tracePt t="48404" x="5427663" y="4087813"/>
          <p14:tracePt t="48405" x="5434013" y="4094163"/>
          <p14:tracePt t="48406" x="5440363" y="4094163"/>
          <p14:tracePt t="48411" x="5465763" y="4117975"/>
          <p14:tracePt t="48411" x="5476875" y="4117975"/>
          <p14:tracePt t="48416" x="5514975" y="4137025"/>
          <p14:tracePt t="48417" x="5521325" y="4143375"/>
          <p14:tracePt t="48418" x="5527675" y="4143375"/>
          <p14:tracePt t="48419" x="5540375" y="4156075"/>
          <p14:tracePt t="48423" x="5559425" y="4162425"/>
          <p14:tracePt t="48423" x="5565775" y="4168775"/>
          <p14:tracePt t="48429" x="5608638" y="4187825"/>
          <p14:tracePt t="48435" x="5659438" y="4205288"/>
          <p14:tracePt t="48441" x="5708650" y="4224338"/>
          <p14:tracePt t="48447" x="5753100" y="4237038"/>
          <p14:tracePt t="48453" x="5789613" y="4243388"/>
          <p14:tracePt t="48454" x="5795963" y="4249738"/>
          <p14:tracePt t="48459" x="5821363" y="4249738"/>
          <p14:tracePt t="48460" x="5834063" y="4249738"/>
          <p14:tracePt t="48465" x="5857875" y="4256088"/>
          <p14:tracePt t="48471" x="5883275" y="4256088"/>
          <p14:tracePt t="48477" x="5908675" y="4256088"/>
          <p14:tracePt t="48483" x="5927725" y="4256088"/>
          <p14:tracePt t="48490" x="5940425" y="4256088"/>
          <p14:tracePt t="48491" x="5946775" y="4256088"/>
          <p14:tracePt t="48495" x="5957888" y="4256088"/>
          <p14:tracePt t="48496" x="5964238" y="4249738"/>
          <p14:tracePt t="48501" x="5976938" y="4249738"/>
          <p14:tracePt t="48507" x="5989638" y="4237038"/>
          <p14:tracePt t="48508" x="5995988" y="4237038"/>
          <p14:tracePt t="48514" x="6002338" y="4230688"/>
          <p14:tracePt t="48520" x="6008688" y="4224338"/>
          <p14:tracePt t="48520" x="6015038" y="4217988"/>
          <p14:tracePt t="48526" x="6021388" y="4205288"/>
          <p14:tracePt t="48532" x="6027738" y="4194175"/>
          <p14:tracePt t="48538" x="6034088" y="4181475"/>
          <p14:tracePt t="48544" x="6034088" y="4156075"/>
          <p14:tracePt t="48550" x="6034088" y="4137025"/>
          <p14:tracePt t="48556" x="6034088" y="4124325"/>
          <p14:tracePt t="48557" x="6034088" y="4117975"/>
          <p14:tracePt t="48558" x="6034088" y="4111625"/>
          <p14:tracePt t="48562" x="6027738" y="4100513"/>
          <p14:tracePt t="48568" x="6015038" y="4081463"/>
          <p14:tracePt t="48574" x="6008688" y="4062413"/>
          <p14:tracePt t="48580" x="5995988" y="4043363"/>
          <p14:tracePt t="48586" x="5983288" y="4037013"/>
          <p14:tracePt t="48587" x="5983288" y="4030663"/>
          <p14:tracePt t="48588" x="5976938" y="4030663"/>
          <p14:tracePt t="48592" x="5970588" y="4024313"/>
          <p14:tracePt t="48598" x="5957888" y="4017963"/>
          <p14:tracePt t="48604" x="5946775" y="4013200"/>
          <p14:tracePt t="48611" x="5934075" y="4006850"/>
          <p14:tracePt t="48616" x="5921375" y="4000500"/>
          <p14:tracePt t="48623" x="5902325" y="3994150"/>
          <p14:tracePt t="48629" x="5883275" y="3987800"/>
          <p14:tracePt t="48635" x="5857875" y="3981450"/>
          <p14:tracePt t="48641" x="5834063" y="3968750"/>
          <p14:tracePt t="48647" x="5802313" y="3962400"/>
          <p14:tracePt t="48653" x="5783263" y="3949700"/>
          <p14:tracePt t="48659" x="5770563" y="3949700"/>
          <p14:tracePt t="48660" x="5764213" y="3949700"/>
          <p14:tracePt t="48665" x="5753100" y="3943350"/>
          <p14:tracePt t="48671" x="5734050" y="3943350"/>
          <p14:tracePt t="48677" x="5721350" y="3937000"/>
          <p14:tracePt t="48683" x="5708650" y="3937000"/>
          <p14:tracePt t="48684" x="5702300" y="3937000"/>
          <p14:tracePt t="48689" x="5695950" y="3937000"/>
          <p14:tracePt t="48695" x="5683250" y="3937000"/>
          <p14:tracePt t="48696" x="5676900" y="3937000"/>
          <p14:tracePt t="48701" x="5665788" y="3937000"/>
          <p14:tracePt t="48702" x="5659438" y="3937000"/>
          <p14:tracePt t="48707" x="5653088" y="3937000"/>
          <p14:tracePt t="48708" x="5646738" y="3937000"/>
          <p14:tracePt t="48713" x="5634038" y="3937000"/>
          <p14:tracePt t="48720" x="5621338" y="3937000"/>
          <p14:tracePt t="48725" x="5608638" y="3937000"/>
          <p14:tracePt t="48732" x="5595938" y="3937000"/>
          <p14:tracePt t="48738" x="5589588" y="3937000"/>
          <p14:tracePt t="48744" x="5583238" y="3937000"/>
          <p14:tracePt t="48745" x="5576888" y="3937000"/>
          <p14:tracePt t="48751" x="5572125" y="3937000"/>
          <p14:tracePt t="48757" x="5565775" y="3937000"/>
          <p14:tracePt t="48766" x="5565775" y="3943350"/>
          <p14:tracePt t="48768" x="5559425" y="3943350"/>
          <p14:tracePt t="48774" x="5553075" y="3943350"/>
          <p14:tracePt t="48783" x="5546725" y="3943350"/>
          <p14:tracePt t="48788" x="5546725" y="3949700"/>
          <p14:tracePt t="48796" x="5540375" y="3956050"/>
          <p14:tracePt t="48816" x="5534025" y="3956050"/>
          <p14:tracePt t="48819" x="5534025" y="3962400"/>
          <p14:tracePt t="48827" x="5527675" y="3962400"/>
          <p14:tracePt t="48835" x="5527675" y="3968750"/>
          <p14:tracePt t="48846" x="5521325" y="3968750"/>
          <p14:tracePt t="48862" x="5521325" y="3975100"/>
          <p14:tracePt t="48864" x="5514975" y="3975100"/>
          <p14:tracePt t="48883" x="5514975" y="3981450"/>
          <p14:tracePt t="48890" x="5508625" y="3981450"/>
          <p14:tracePt t="48909" x="5508625" y="3987800"/>
          <p14:tracePt t="48912" x="5502275" y="3987800"/>
          <p14:tracePt t="49656" x="5495925" y="3987800"/>
          <p14:tracePt t="49663" x="5489575" y="3987800"/>
          <p14:tracePt t="49672" x="5483225" y="3987800"/>
          <p14:tracePt t="49674" x="5483225" y="3981450"/>
          <p14:tracePt t="49677" x="5476875" y="3981450"/>
          <p14:tracePt t="49699" x="5472113" y="3981450"/>
          <p14:tracePt t="49803" x="5465763" y="3981450"/>
          <p14:tracePt t="49813" x="5465763" y="3975100"/>
          <p14:tracePt t="49817" x="5459413" y="3975100"/>
          <p14:tracePt t="49821" x="5453063" y="3975100"/>
          <p14:tracePt t="49832" x="5446713" y="3975100"/>
          <p14:tracePt t="49844" x="5440363" y="3975100"/>
          <p14:tracePt t="49850" x="5440363" y="3968750"/>
          <p14:tracePt t="49858" x="5434013" y="3968750"/>
          <p14:tracePt t="49865" x="5427663" y="3968750"/>
          <p14:tracePt t="49877" x="5421313" y="3968750"/>
          <p14:tracePt t="49891" x="5414963" y="3968750"/>
          <p14:tracePt t="49896" x="5414963" y="3962400"/>
          <p14:tracePt t="49904" x="5408613" y="3962400"/>
          <p14:tracePt t="49911" x="5402263" y="3962400"/>
          <p14:tracePt t="49923" x="5395913" y="3962400"/>
          <p14:tracePt t="49936" x="5389563" y="3962400"/>
          <p14:tracePt t="49939" x="5389563" y="3956050"/>
          <p14:tracePt t="49946" x="5383213" y="3956050"/>
          <p14:tracePt t="49959" x="5378450" y="3949700"/>
          <p14:tracePt t="49971" x="5372100" y="3949700"/>
          <p14:tracePt t="50147" x="5365750" y="3949700"/>
          <p14:tracePt t="50158" x="5359400" y="3949700"/>
          <p14:tracePt t="50165" x="5353050" y="3949700"/>
          <p14:tracePt t="50168" x="5353050" y="3943350"/>
          <p14:tracePt t="50173" x="5346700" y="3943350"/>
          <p14:tracePt t="50179" x="5340350" y="3943350"/>
          <p14:tracePt t="50193" x="5334000" y="3943350"/>
          <p14:tracePt t="50210" x="5327650" y="3943350"/>
          <p14:tracePt t="50217" x="5327650" y="3937000"/>
          <p14:tracePt t="50221" x="5321300" y="3937000"/>
          <p14:tracePt t="50236" x="5314950" y="3937000"/>
          <p14:tracePt t="54699" x="5314950" y="3930650"/>
          <p14:tracePt t="54701" x="5314950" y="3925888"/>
          <p14:tracePt t="54704" x="5314950" y="3919538"/>
          <p14:tracePt t="54705" x="5314950" y="3913188"/>
          <p14:tracePt t="54706" x="5314950" y="3906838"/>
          <p14:tracePt t="54710" x="5327650" y="3881438"/>
          <p14:tracePt t="54711" x="5327650" y="3868738"/>
          <p14:tracePt t="54712" x="5327650" y="3862388"/>
          <p14:tracePt t="54723" x="5359400" y="3756025"/>
          <p14:tracePt t="54729" x="5378450" y="3706813"/>
          <p14:tracePt t="54730" x="5378450" y="3694113"/>
          <p14:tracePt t="54731" x="5378450" y="3687763"/>
          <p14:tracePt t="54735" x="5389563" y="3638550"/>
          <p14:tracePt t="54736" x="5395913" y="3625850"/>
          <p14:tracePt t="54741" x="5414963" y="3544888"/>
          <p14:tracePt t="54742" x="5421313" y="3525838"/>
          <p14:tracePt t="54747" x="5440363" y="3444875"/>
          <p14:tracePt t="54753" x="5459413" y="3338513"/>
          <p14:tracePt t="54754" x="5465763" y="3319463"/>
          <p14:tracePt t="54759" x="5483225" y="3225800"/>
          <p14:tracePt t="54760" x="5495925" y="3170238"/>
          <p14:tracePt t="54761" x="5502275" y="3144838"/>
          <p14:tracePt t="54765" x="5521325" y="3070225"/>
          <p14:tracePt t="54766" x="5521325" y="3044825"/>
          <p14:tracePt t="54771" x="5546725" y="2921000"/>
          <p14:tracePt t="54772" x="5559425" y="2870200"/>
          <p14:tracePt t="54777" x="5595938" y="2720975"/>
          <p14:tracePt t="54778" x="5595938" y="2701925"/>
          <p14:tracePt t="54783" x="5634038" y="2552700"/>
          <p14:tracePt t="54784" x="5646738" y="2514600"/>
          <p14:tracePt t="54789" x="5683250" y="2333625"/>
          <p14:tracePt t="54790" x="5689600" y="2301875"/>
          <p14:tracePt t="54795" x="5734050" y="2152650"/>
          <p14:tracePt t="54796" x="5740400" y="2109788"/>
          <p14:tracePt t="54797" x="5746750" y="2084388"/>
          <p14:tracePt t="54801" x="5776913" y="1971675"/>
          <p14:tracePt t="54802" x="5783263" y="1939925"/>
          <p14:tracePt t="54807" x="5815013" y="1822450"/>
          <p14:tracePt t="54808" x="5827713" y="1754188"/>
          <p14:tracePt t="54809" x="5840413" y="1728788"/>
          <p14:tracePt t="54813" x="5864225" y="1628775"/>
          <p14:tracePt t="54814" x="5870575" y="1616075"/>
          <p14:tracePt t="54815" x="5876925" y="1590675"/>
          <p14:tracePt t="54819" x="5908675" y="1497013"/>
          <p14:tracePt t="54820" x="5908675" y="1485900"/>
          <p14:tracePt t="54826" x="5964238" y="1309688"/>
          <p14:tracePt t="54827" x="5970588" y="1292225"/>
          <p14:tracePt t="54832" x="6002338" y="1204913"/>
          <p14:tracePt t="54833" x="6008688" y="1185863"/>
          <p14:tracePt t="54838" x="6040438" y="1111250"/>
          <p14:tracePt t="54838" x="6046788" y="1092200"/>
          <p14:tracePt t="54844" x="6089650" y="973138"/>
          <p14:tracePt t="54850" x="6121400" y="873125"/>
          <p14:tracePt t="54851" x="6134100" y="849313"/>
          <p14:tracePt t="54856" x="6151563" y="779463"/>
          <p14:tracePt t="54857" x="6157913" y="762000"/>
          <p14:tracePt t="54862" x="6183313" y="698500"/>
          <p14:tracePt t="54863" x="6189663" y="685800"/>
          <p14:tracePt t="54864" x="6196013" y="679450"/>
          <p14:tracePt t="54868" x="6208713" y="636588"/>
          <p14:tracePt t="54869" x="6215063" y="623888"/>
          <p14:tracePt t="54874" x="6227763" y="581025"/>
          <p14:tracePt t="54880" x="6245225" y="530225"/>
          <p14:tracePt t="54881" x="6245225" y="517525"/>
          <p14:tracePt t="54882" x="6251575" y="511175"/>
          <p14:tracePt t="54888" x="6264275" y="468313"/>
          <p14:tracePt t="54889" x="6264275" y="461963"/>
          <p14:tracePt t="54892" x="6276975" y="442913"/>
          <p14:tracePt t="54893" x="6276975" y="436563"/>
          <p14:tracePt t="54905" x="6296025" y="374650"/>
          <p14:tracePt t="54905" x="6296025" y="368300"/>
          <p14:tracePt t="54910" x="6302375" y="342900"/>
          <p14:tracePt t="54917" x="6308725" y="317500"/>
          <p14:tracePt t="54917" x="6308725" y="312738"/>
          <p14:tracePt t="54922" x="6315075" y="293688"/>
          <p14:tracePt t="54923" x="6321425" y="287338"/>
          <p14:tracePt t="54924" x="6321425" y="280988"/>
          <p14:tracePt t="54929" x="6321425" y="261938"/>
          <p14:tracePt t="54935" x="6327775" y="236538"/>
          <p14:tracePt t="54941" x="6338888" y="219075"/>
          <p14:tracePt t="54947" x="6338888" y="193675"/>
          <p14:tracePt t="54953" x="6345238" y="180975"/>
          <p14:tracePt t="54954" x="6345238" y="174625"/>
          <p14:tracePt t="54959" x="6351588" y="161925"/>
          <p14:tracePt t="54965" x="6351588" y="142875"/>
          <p14:tracePt t="54971" x="6357938" y="131763"/>
          <p14:tracePt t="54972" x="6364288" y="131763"/>
          <p14:tracePt t="54977" x="6370638" y="112713"/>
          <p14:tracePt t="54983" x="6370638" y="93663"/>
          <p14:tracePt t="54989" x="6383338" y="68263"/>
          <p14:tracePt t="54995" x="6396038" y="49213"/>
          <p14:tracePt t="55001" x="6402388" y="31750"/>
          <p14:tracePt t="55002" x="6402388" y="25400"/>
          <p14:tracePt t="55003" x="6408738" y="25400"/>
          <p14:tracePt t="55007" x="6415088" y="12700"/>
        </p14:tracePtLst>
      </p14:laserTraceLst>
    </p:ext>
  </p:extLst>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538D9D"/>
      </a:hlink>
      <a:folHlink>
        <a:srgbClr val="A5738E"/>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3A418E6B-C5F0-4B95-8D77-61E3EF3B5DF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1221</TotalTime>
  <Words>3139</Words>
  <Application>Microsoft Office PowerPoint</Application>
  <PresentationFormat>Widescreen</PresentationFormat>
  <Paragraphs>227</Paragraphs>
  <Slides>15</Slides>
  <Notes>15</Notes>
  <HiddenSlides>0</HiddenSlides>
  <MMClips>15</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15</vt:i4>
      </vt:variant>
    </vt:vector>
  </HeadingPairs>
  <TitlesOfParts>
    <vt:vector size="26" baseType="lpstr">
      <vt:lpstr>CMCSC10</vt:lpstr>
      <vt:lpstr>CMR10</vt:lpstr>
      <vt:lpstr>CMR12</vt:lpstr>
      <vt:lpstr>CMTI10</vt:lpstr>
      <vt:lpstr>CMTI12</vt:lpstr>
      <vt:lpstr>CMTT10</vt:lpstr>
      <vt:lpstr>Aptos</vt:lpstr>
      <vt:lpstr>Aptos Display</vt:lpstr>
      <vt:lpstr>Arial</vt:lpstr>
      <vt:lpstr>Cambria Math</vt:lpstr>
      <vt:lpstr>Office Theme</vt:lpstr>
      <vt:lpstr>BCB430Y Research Project Plasma-treated Sorghum bicolor RNA-Seq Analysis</vt:lpstr>
      <vt:lpstr>Sorghum bicolor</vt:lpstr>
      <vt:lpstr>Plasma</vt:lpstr>
      <vt:lpstr>Data</vt:lpstr>
      <vt:lpstr>Read Alignment – HISAT2</vt:lpstr>
      <vt:lpstr>Read Counting – Rsubread::featureCounts</vt:lpstr>
      <vt:lpstr>Differential Expression Analysis – DESeq2</vt:lpstr>
      <vt:lpstr>DESeq2 – PCA </vt:lpstr>
      <vt:lpstr>DESeq2 – MA Plots</vt:lpstr>
      <vt:lpstr>DESeq2 – Volcano Plots</vt:lpstr>
      <vt:lpstr>Functional Analysis – g:Profiler (Up-regulated) </vt:lpstr>
      <vt:lpstr>Functional Analysis – g:Profiler (Down-regulated) </vt:lpstr>
      <vt:lpstr>eFP Browser – TPM Normalization</vt:lpstr>
      <vt:lpstr>eFP  Browser Visualization</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Sorghum bicolor  RNA-seq Analysis</dc:title>
  <dc:creator>Fangyi Li</dc:creator>
  <cp:lastModifiedBy>Fangyi Li</cp:lastModifiedBy>
  <cp:revision>2</cp:revision>
  <dcterms:created xsi:type="dcterms:W3CDTF">2024-02-07T22:15:11Z</dcterms:created>
  <dcterms:modified xsi:type="dcterms:W3CDTF">2024-06-03T02:40:18Z</dcterms:modified>
</cp:coreProperties>
</file>